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409" r:id="rId1"/>
    <p:sldMasterId id="2147484426" r:id="rId2"/>
    <p:sldMasterId id="2147484996" r:id="rId3"/>
  </p:sldMasterIdLst>
  <p:notesMasterIdLst>
    <p:notesMasterId r:id="rId14"/>
  </p:notesMasterIdLst>
  <p:sldIdLst>
    <p:sldId id="1362" r:id="rId4"/>
    <p:sldId id="1361" r:id="rId5"/>
    <p:sldId id="1363" r:id="rId6"/>
    <p:sldId id="1365" r:id="rId7"/>
    <p:sldId id="1364" r:id="rId8"/>
    <p:sldId id="1366" r:id="rId9"/>
    <p:sldId id="1368" r:id="rId10"/>
    <p:sldId id="1341" r:id="rId11"/>
    <p:sldId id="1367" r:id="rId12"/>
    <p:sldId id="1369" r:id="rId13"/>
  </p:sldIdLst>
  <p:sldSz cx="12192000" cy="6858000"/>
  <p:notesSz cx="6858000" cy="9144000"/>
  <p:embeddedFontLst>
    <p:embeddedFont>
      <p:font typeface="Trebuchet MS" panose="020B0603020202020204" pitchFamily="34" charset="0"/>
      <p:regular r:id="rId15"/>
      <p:bold r:id="rId16"/>
      <p:italic r:id="rId17"/>
      <p:boldItalic r:id="rId18"/>
    </p:embeddedFont>
    <p:embeddedFont>
      <p:font typeface="Cordia New" panose="020B0604020202020204" charset="-34"/>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Wingdings 3" panose="05040102010807070707" pitchFamily="18" charset="2"/>
      <p:regular r:id="rId27"/>
    </p:embeddedFont>
    <p:embeddedFont>
      <p:font typeface="Calibri" panose="020F0502020204030204" pitchFamily="34" charset="0"/>
      <p:regular r:id="rId28"/>
      <p:bold r:id="rId29"/>
      <p:italic r:id="rId30"/>
      <p:boldItalic r:id="rId31"/>
    </p:embeddedFont>
    <p:embeddedFont>
      <p:font typeface="MS PGothic" panose="020B0600070205080204" pitchFamily="34" charset="-128"/>
      <p:regular r:id="rId32"/>
    </p:embeddedFont>
  </p:embeddedFontLst>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53010"/>
    <a:srgbClr val="CC3300"/>
    <a:srgbClr val="0099A9"/>
    <a:srgbClr val="EA6103"/>
    <a:srgbClr val="BE660E"/>
    <a:srgbClr val="F3F7EA"/>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51" autoAdjust="0"/>
  </p:normalViewPr>
  <p:slideViewPr>
    <p:cSldViewPr snapToGrid="0">
      <p:cViewPr varScale="1">
        <p:scale>
          <a:sx n="82" d="100"/>
          <a:sy n="82" d="100"/>
        </p:scale>
        <p:origin x="82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rebuchet MS" panose="020B0603020202020204" pitchFamily="34" charset="0"/>
                <a:ea typeface="+mn-ea"/>
                <a:cs typeface="Arial" panose="020B0604020202020204" pitchFamily="34" charset="0"/>
              </a:defRPr>
            </a:lvl1pPr>
          </a:lstStyle>
          <a:p>
            <a:pPr>
              <a:defRPr/>
            </a:pPr>
            <a:endParaRPr lang="en-US" altLang="en-US"/>
          </a:p>
        </p:txBody>
      </p:sp>
      <p:sp>
        <p:nvSpPr>
          <p:cNvPr id="13517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0E04BF0-8454-49AD-BAA2-18F8F6F19476}" type="datetimeFigureOut">
              <a:rPr lang="en-US" altLang="en-US"/>
              <a:pPr>
                <a:defRPr/>
              </a:pPr>
              <a:t>6/18/2021</a:t>
            </a:fld>
            <a:endParaRPr lang="en-US" altLang="en-US"/>
          </a:p>
        </p:txBody>
      </p:sp>
      <p:sp>
        <p:nvSpPr>
          <p:cNvPr id="419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517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rebuchet MS" panose="020B0603020202020204" pitchFamily="34" charset="0"/>
                <a:ea typeface="+mn-ea"/>
                <a:cs typeface="Arial" panose="020B0604020202020204" pitchFamily="34" charset="0"/>
              </a:defRPr>
            </a:lvl1pPr>
          </a:lstStyle>
          <a:p>
            <a:pPr>
              <a:defRPr/>
            </a:pPr>
            <a:endParaRPr lang="en-US" altLang="en-US"/>
          </a:p>
        </p:txBody>
      </p:sp>
      <p:sp>
        <p:nvSpPr>
          <p:cNvPr id="13517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EC8E2D0-92CA-4306-9546-27E843E567DD}" type="slidenum">
              <a:rPr lang="en-US" altLang="en-US"/>
              <a:pPr>
                <a:defRPr/>
              </a:pPr>
              <a:t>‹#›</a:t>
            </a:fld>
            <a:endParaRPr lang="en-US" altLang="en-US"/>
          </a:p>
        </p:txBody>
      </p:sp>
    </p:spTree>
    <p:extLst>
      <p:ext uri="{BB962C8B-B14F-4D97-AF65-F5344CB8AC3E}">
        <p14:creationId xmlns:p14="http://schemas.microsoft.com/office/powerpoint/2010/main" val="4076390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C8E2D0-92CA-4306-9546-27E843E567DD}" type="slidenum">
              <a:rPr lang="en-US" altLang="en-US" smtClean="0"/>
              <a:pPr>
                <a:defRPr/>
              </a:pPr>
              <a:t>7</a:t>
            </a:fld>
            <a:endParaRPr lang="en-US" altLang="en-US"/>
          </a:p>
        </p:txBody>
      </p:sp>
    </p:spTree>
    <p:extLst>
      <p:ext uri="{BB962C8B-B14F-4D97-AF65-F5344CB8AC3E}">
        <p14:creationId xmlns:p14="http://schemas.microsoft.com/office/powerpoint/2010/main" val="368033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C8E2D0-92CA-4306-9546-27E843E567DD}" type="slidenum">
              <a:rPr lang="en-US" altLang="en-US" smtClean="0"/>
              <a:pPr>
                <a:defRPr/>
              </a:pPr>
              <a:t>9</a:t>
            </a:fld>
            <a:endParaRPr lang="en-US" altLang="en-US"/>
          </a:p>
        </p:txBody>
      </p:sp>
    </p:spTree>
    <p:extLst>
      <p:ext uri="{BB962C8B-B14F-4D97-AF65-F5344CB8AC3E}">
        <p14:creationId xmlns:p14="http://schemas.microsoft.com/office/powerpoint/2010/main" val="411227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p:cNvSpPr>
            <a:spLocks/>
          </p:cNvSpPr>
          <p:nvPr/>
        </p:nvSpPr>
        <p:spPr bwMode="auto">
          <a:xfrm>
            <a:off x="-42863" y="4321175"/>
            <a:ext cx="1860551"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a:xfrm>
            <a:off x="565150" y="4529138"/>
            <a:ext cx="779463" cy="365125"/>
          </a:xfrm>
        </p:spPr>
        <p:txBody>
          <a:bodyPr/>
          <a:lstStyle>
            <a:lvl1pPr>
              <a:defRPr>
                <a:latin typeface="Trebuchet MS" panose="020B0603020202020204" pitchFamily="34" charset="0"/>
                <a:ea typeface="MS PGothic" panose="020B0600070205080204" pitchFamily="34" charset="-128"/>
              </a:defRPr>
            </a:lvl1pPr>
          </a:lstStyle>
          <a:p>
            <a:pPr>
              <a:defRPr/>
            </a:pPr>
            <a:fld id="{43E3C591-2E3D-4EB1-846F-0646FE0736CE}" type="slidenum">
              <a:rPr lang="en-US"/>
              <a:pPr>
                <a:defRPr/>
              </a:pPr>
              <a:t>‹#›</a:t>
            </a:fld>
            <a:endParaRPr lang="en-US"/>
          </a:p>
        </p:txBody>
      </p:sp>
    </p:spTree>
    <p:extLst>
      <p:ext uri="{BB962C8B-B14F-4D97-AF65-F5344CB8AC3E}">
        <p14:creationId xmlns:p14="http://schemas.microsoft.com/office/powerpoint/2010/main" val="4684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2BCE72F3-E4D7-4EA5-B92D-C285BE598A78}" type="slidenum">
              <a:rPr lang="en-US"/>
              <a:pPr>
                <a:defRPr/>
              </a:pPr>
              <a:t>‹#›</a:t>
            </a:fld>
            <a:endParaRPr lang="en-US"/>
          </a:p>
        </p:txBody>
      </p:sp>
    </p:spTree>
    <p:extLst>
      <p:ext uri="{BB962C8B-B14F-4D97-AF65-F5344CB8AC3E}">
        <p14:creationId xmlns:p14="http://schemas.microsoft.com/office/powerpoint/2010/main" val="152921031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4"/>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5"/>
          <p:cNvSpPr>
            <a:spLocks noGrp="1"/>
          </p:cNvSpPr>
          <p:nvPr>
            <p:ph type="sldNum" sz="quarter" idx="16"/>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02A05F11-59CE-4369-9C70-99ED737DF69C}" type="slidenum">
              <a:rPr lang="en-US"/>
              <a:pPr>
                <a:defRPr/>
              </a:pPr>
              <a:t>‹#›</a:t>
            </a:fld>
            <a:endParaRPr lang="en-US"/>
          </a:p>
        </p:txBody>
      </p:sp>
    </p:spTree>
    <p:extLst>
      <p:ext uri="{BB962C8B-B14F-4D97-AF65-F5344CB8AC3E}">
        <p14:creationId xmlns:p14="http://schemas.microsoft.com/office/powerpoint/2010/main" val="32516934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C5CB5AD7-AFE5-4504-9353-7EF15D8CA83C}" type="slidenum">
              <a:rPr lang="en-US"/>
              <a:pPr>
                <a:defRPr/>
              </a:pPr>
              <a:t>‹#›</a:t>
            </a:fld>
            <a:endParaRPr lang="en-US"/>
          </a:p>
        </p:txBody>
      </p:sp>
    </p:spTree>
    <p:extLst>
      <p:ext uri="{BB962C8B-B14F-4D97-AF65-F5344CB8AC3E}">
        <p14:creationId xmlns:p14="http://schemas.microsoft.com/office/powerpoint/2010/main" val="254782075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7" y="5181600"/>
            <a:ext cx="891772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F6F5B9FE-519E-495F-8D0B-EFFBFD8B58BB}" type="slidenum">
              <a:rPr lang="en-US"/>
              <a:pPr>
                <a:defRPr/>
              </a:pPr>
              <a:t>‹#›</a:t>
            </a:fld>
            <a:endParaRPr lang="en-US"/>
          </a:p>
        </p:txBody>
      </p:sp>
    </p:spTree>
    <p:extLst>
      <p:ext uri="{BB962C8B-B14F-4D97-AF65-F5344CB8AC3E}">
        <p14:creationId xmlns:p14="http://schemas.microsoft.com/office/powerpoint/2010/main" val="326595183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9EB38C09-7EA8-4220-94D3-1A8F004F0E81}" type="slidenum">
              <a:rPr lang="en-US"/>
              <a:pPr>
                <a:defRPr/>
              </a:pPr>
              <a:t>‹#›</a:t>
            </a:fld>
            <a:endParaRPr lang="en-US"/>
          </a:p>
        </p:txBody>
      </p:sp>
    </p:spTree>
    <p:extLst>
      <p:ext uri="{BB962C8B-B14F-4D97-AF65-F5344CB8AC3E}">
        <p14:creationId xmlns:p14="http://schemas.microsoft.com/office/powerpoint/2010/main" val="150260720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87B376DE-15AD-4FB7-8F91-013143B55DBC}" type="slidenum">
              <a:rPr lang="en-US"/>
              <a:pPr>
                <a:defRPr/>
              </a:pPr>
              <a:t>‹#›</a:t>
            </a:fld>
            <a:endParaRPr lang="en-US"/>
          </a:p>
        </p:txBody>
      </p:sp>
    </p:spTree>
    <p:extLst>
      <p:ext uri="{BB962C8B-B14F-4D97-AF65-F5344CB8AC3E}">
        <p14:creationId xmlns:p14="http://schemas.microsoft.com/office/powerpoint/2010/main" val="420815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171380" y="627407"/>
            <a:ext cx="2208176"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030FF7F7-8A0B-43A2-9633-AC6DC0716434}" type="slidenum">
              <a:rPr lang="en-US"/>
              <a:pPr>
                <a:defRPr/>
              </a:pPr>
              <a:t>‹#›</a:t>
            </a:fld>
            <a:endParaRPr lang="en-US"/>
          </a:p>
        </p:txBody>
      </p:sp>
    </p:spTree>
    <p:extLst>
      <p:ext uri="{BB962C8B-B14F-4D97-AF65-F5344CB8AC3E}">
        <p14:creationId xmlns:p14="http://schemas.microsoft.com/office/powerpoint/2010/main" val="206124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828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02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0"/>
            <a:ext cx="12207119" cy="4457700"/>
          </a:xfrm>
          <a:prstGeom prst="rect">
            <a:avLst/>
          </a:prstGeom>
        </p:spPr>
        <p:txBody>
          <a:bodyPr/>
          <a:lstStyle/>
          <a:p>
            <a:pPr lvl="0"/>
            <a:endParaRPr lang="th-TH" noProof="0"/>
          </a:p>
        </p:txBody>
      </p:sp>
    </p:spTree>
    <p:extLst>
      <p:ext uri="{BB962C8B-B14F-4D97-AF65-F5344CB8AC3E}">
        <p14:creationId xmlns:p14="http://schemas.microsoft.com/office/powerpoint/2010/main" val="424918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2" y="624110"/>
            <a:ext cx="87855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80A47434-7A10-4DB1-B9B6-F41AA1B86FB7}" type="slidenum">
              <a:rPr lang="en-US"/>
              <a:pPr>
                <a:defRPr/>
              </a:pPr>
              <a:t>‹#›</a:t>
            </a:fld>
            <a:endParaRPr lang="en-US"/>
          </a:p>
        </p:txBody>
      </p:sp>
    </p:spTree>
    <p:extLst>
      <p:ext uri="{BB962C8B-B14F-4D97-AF65-F5344CB8AC3E}">
        <p14:creationId xmlns:p14="http://schemas.microsoft.com/office/powerpoint/2010/main" val="3861673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2897982"/>
            <a:ext cx="12204731" cy="3960019"/>
          </a:xfrm>
          <a:prstGeom prst="rect">
            <a:avLst/>
          </a:prstGeom>
        </p:spPr>
        <p:txBody>
          <a:bodyPr/>
          <a:lstStyle/>
          <a:p>
            <a:pPr lvl="0"/>
            <a:endParaRPr lang="th-TH" noProof="0"/>
          </a:p>
        </p:txBody>
      </p:sp>
    </p:spTree>
    <p:extLst>
      <p:ext uri="{BB962C8B-B14F-4D97-AF65-F5344CB8AC3E}">
        <p14:creationId xmlns:p14="http://schemas.microsoft.com/office/powerpoint/2010/main" val="150866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5064749" y="0"/>
            <a:ext cx="7127251" cy="6858000"/>
          </a:xfrm>
          <a:prstGeom prst="rect">
            <a:avLst/>
          </a:prstGeom>
        </p:spPr>
        <p:txBody>
          <a:bodyPr/>
          <a:lstStyle/>
          <a:p>
            <a:pPr lvl="0"/>
            <a:endParaRPr lang="th-TH" noProof="0"/>
          </a:p>
        </p:txBody>
      </p:sp>
    </p:spTree>
    <p:extLst>
      <p:ext uri="{BB962C8B-B14F-4D97-AF65-F5344CB8AC3E}">
        <p14:creationId xmlns:p14="http://schemas.microsoft.com/office/powerpoint/2010/main" val="10995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ส่วนหัวของส่วน">
    <p:spTree>
      <p:nvGrpSpPr>
        <p:cNvPr id="1" name=""/>
        <p:cNvGrpSpPr/>
        <p:nvPr/>
      </p:nvGrpSpPr>
      <p:grpSpPr>
        <a:xfrm>
          <a:off x="0" y="0"/>
          <a:ext cx="0" cy="0"/>
          <a:chOff x="0" y="0"/>
          <a:chExt cx="0" cy="0"/>
        </a:xfrm>
      </p:grpSpPr>
      <p:sp>
        <p:nvSpPr>
          <p:cNvPr id="8" name="ตัวแทนรูปภาพ 7"/>
          <p:cNvSpPr>
            <a:spLocks noGrp="1"/>
          </p:cNvSpPr>
          <p:nvPr>
            <p:ph type="pic" sz="quarter" idx="10"/>
          </p:nvPr>
        </p:nvSpPr>
        <p:spPr>
          <a:xfrm>
            <a:off x="0" y="0"/>
            <a:ext cx="12192000" cy="3619500"/>
          </a:xfrm>
          <a:prstGeom prst="rect">
            <a:avLst/>
          </a:prstGeom>
        </p:spPr>
        <p:txBody>
          <a:bodyPr/>
          <a:lstStyle/>
          <a:p>
            <a:pPr lvl="0"/>
            <a:endParaRPr lang="th-TH" noProof="0"/>
          </a:p>
        </p:txBody>
      </p:sp>
    </p:spTree>
    <p:extLst>
      <p:ext uri="{BB962C8B-B14F-4D97-AF65-F5344CB8AC3E}">
        <p14:creationId xmlns:p14="http://schemas.microsoft.com/office/powerpoint/2010/main" val="570176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1485900"/>
            <a:ext cx="12192000" cy="2362200"/>
          </a:xfrm>
          <a:prstGeom prst="rect">
            <a:avLst/>
          </a:prstGeom>
        </p:spPr>
        <p:txBody>
          <a:bodyPr/>
          <a:lstStyle/>
          <a:p>
            <a:pPr lvl="0"/>
            <a:endParaRPr lang="th-TH" noProof="0" dirty="0"/>
          </a:p>
        </p:txBody>
      </p:sp>
    </p:spTree>
    <p:extLst>
      <p:ext uri="{BB962C8B-B14F-4D97-AF65-F5344CB8AC3E}">
        <p14:creationId xmlns:p14="http://schemas.microsoft.com/office/powerpoint/2010/main" val="3008104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1485900"/>
            <a:ext cx="10297394" cy="3352800"/>
          </a:xfrm>
          <a:prstGeom prst="rect">
            <a:avLst/>
          </a:prstGeom>
        </p:spPr>
        <p:txBody>
          <a:bodyPr/>
          <a:lstStyle/>
          <a:p>
            <a:pPr lvl="0"/>
            <a:endParaRPr lang="th-TH" noProof="0" dirty="0"/>
          </a:p>
        </p:txBody>
      </p:sp>
    </p:spTree>
    <p:extLst>
      <p:ext uri="{BB962C8B-B14F-4D97-AF65-F5344CB8AC3E}">
        <p14:creationId xmlns:p14="http://schemas.microsoft.com/office/powerpoint/2010/main" val="2697068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5578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3" name="ตัวแทนรูปภาพ 14"/>
          <p:cNvSpPr>
            <a:spLocks noGrp="1"/>
          </p:cNvSpPr>
          <p:nvPr>
            <p:ph type="pic" sz="quarter" idx="11"/>
          </p:nvPr>
        </p:nvSpPr>
        <p:spPr>
          <a:xfrm>
            <a:off x="6390151" y="3924300"/>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Tree>
    <p:extLst>
      <p:ext uri="{BB962C8B-B14F-4D97-AF65-F5344CB8AC3E}">
        <p14:creationId xmlns:p14="http://schemas.microsoft.com/office/powerpoint/2010/main" val="3936939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1405" y="1409700"/>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3" name="ตัวแทนรูปภาพ 14"/>
          <p:cNvSpPr>
            <a:spLocks noGrp="1"/>
          </p:cNvSpPr>
          <p:nvPr>
            <p:ph type="pic" sz="quarter" idx="11"/>
          </p:nvPr>
        </p:nvSpPr>
        <p:spPr>
          <a:xfrm>
            <a:off x="6405270" y="1413934"/>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
        <p:nvSpPr>
          <p:cNvPr id="4" name="ตัวแทนรูปภาพ 14"/>
          <p:cNvSpPr>
            <a:spLocks noGrp="1"/>
          </p:cNvSpPr>
          <p:nvPr>
            <p:ph type="pic" sz="quarter" idx="12"/>
          </p:nvPr>
        </p:nvSpPr>
        <p:spPr>
          <a:xfrm>
            <a:off x="-26523" y="4064001"/>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5" name="ตัวแทนรูปภาพ 14"/>
          <p:cNvSpPr>
            <a:spLocks noGrp="1"/>
          </p:cNvSpPr>
          <p:nvPr>
            <p:ph type="pic" sz="quarter" idx="13"/>
          </p:nvPr>
        </p:nvSpPr>
        <p:spPr>
          <a:xfrm>
            <a:off x="6390151" y="4068234"/>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Tree>
    <p:extLst>
      <p:ext uri="{BB962C8B-B14F-4D97-AF65-F5344CB8AC3E}">
        <p14:creationId xmlns:p14="http://schemas.microsoft.com/office/powerpoint/2010/main" val="4237666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629833"/>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4" name="ตัวแทนรูปภาพ 14"/>
          <p:cNvSpPr>
            <a:spLocks noGrp="1"/>
          </p:cNvSpPr>
          <p:nvPr>
            <p:ph type="pic" sz="quarter" idx="11"/>
          </p:nvPr>
        </p:nvSpPr>
        <p:spPr>
          <a:xfrm>
            <a:off x="-33950" y="39200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Tree>
    <p:extLst>
      <p:ext uri="{BB962C8B-B14F-4D97-AF65-F5344CB8AC3E}">
        <p14:creationId xmlns:p14="http://schemas.microsoft.com/office/powerpoint/2010/main" val="1989646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7102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4" name="ตัวแทนรูปภาพ 14"/>
          <p:cNvSpPr>
            <a:spLocks noGrp="1"/>
          </p:cNvSpPr>
          <p:nvPr>
            <p:ph type="pic" sz="quarter" idx="11"/>
          </p:nvPr>
        </p:nvSpPr>
        <p:spPr>
          <a:xfrm>
            <a:off x="-16975" y="3843867"/>
            <a:ext cx="8710200"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 name="connsiteX0" fmla="*/ 5757334 w 17377303"/>
              <a:gd name="connsiteY0" fmla="*/ 3953934 h 3962400"/>
              <a:gd name="connsiteX1" fmla="*/ 0 w 17377303"/>
              <a:gd name="connsiteY1" fmla="*/ 25400 h 3962400"/>
              <a:gd name="connsiteX2" fmla="*/ 16716903 w 17377303"/>
              <a:gd name="connsiteY2" fmla="*/ 0 h 3962400"/>
              <a:gd name="connsiteX3" fmla="*/ 17377303 w 17377303"/>
              <a:gd name="connsiteY3" fmla="*/ 660400 h 3962400"/>
              <a:gd name="connsiteX4" fmla="*/ 17377303 w 17377303"/>
              <a:gd name="connsiteY4" fmla="*/ 3302000 h 3962400"/>
              <a:gd name="connsiteX5" fmla="*/ 16716903 w 17377303"/>
              <a:gd name="connsiteY5" fmla="*/ 3962400 h 3962400"/>
              <a:gd name="connsiteX6" fmla="*/ 5757334 w 17377303"/>
              <a:gd name="connsiteY6" fmla="*/ 3953934 h 3962400"/>
              <a:gd name="connsiteX0" fmla="*/ 1 w 17377303"/>
              <a:gd name="connsiteY0" fmla="*/ 4055534 h 4055534"/>
              <a:gd name="connsiteX1" fmla="*/ 0 w 17377303"/>
              <a:gd name="connsiteY1" fmla="*/ 25400 h 4055534"/>
              <a:gd name="connsiteX2" fmla="*/ 16716903 w 17377303"/>
              <a:gd name="connsiteY2" fmla="*/ 0 h 4055534"/>
              <a:gd name="connsiteX3" fmla="*/ 17377303 w 17377303"/>
              <a:gd name="connsiteY3" fmla="*/ 660400 h 4055534"/>
              <a:gd name="connsiteX4" fmla="*/ 17377303 w 17377303"/>
              <a:gd name="connsiteY4" fmla="*/ 3302000 h 4055534"/>
              <a:gd name="connsiteX5" fmla="*/ 16716903 w 17377303"/>
              <a:gd name="connsiteY5" fmla="*/ 3962400 h 4055534"/>
              <a:gd name="connsiteX6" fmla="*/ 1 w 17377303"/>
              <a:gd name="connsiteY6" fmla="*/ 4055534 h 4055534"/>
              <a:gd name="connsiteX0" fmla="*/ 1 w 17377303"/>
              <a:gd name="connsiteY0" fmla="*/ 4064001 h 4064001"/>
              <a:gd name="connsiteX1" fmla="*/ 0 w 17377303"/>
              <a:gd name="connsiteY1" fmla="*/ 0 h 4064001"/>
              <a:gd name="connsiteX2" fmla="*/ 16716903 w 17377303"/>
              <a:gd name="connsiteY2" fmla="*/ 8467 h 4064001"/>
              <a:gd name="connsiteX3" fmla="*/ 17377303 w 17377303"/>
              <a:gd name="connsiteY3" fmla="*/ 668867 h 4064001"/>
              <a:gd name="connsiteX4" fmla="*/ 17377303 w 17377303"/>
              <a:gd name="connsiteY4" fmla="*/ 3310467 h 4064001"/>
              <a:gd name="connsiteX5" fmla="*/ 16716903 w 17377303"/>
              <a:gd name="connsiteY5" fmla="*/ 3970867 h 4064001"/>
              <a:gd name="connsiteX6" fmla="*/ 1 w 17377303"/>
              <a:gd name="connsiteY6" fmla="*/ 4064001 h 4064001"/>
              <a:gd name="connsiteX0" fmla="*/ 33868 w 17377303"/>
              <a:gd name="connsiteY0" fmla="*/ 3962401 h 3970867"/>
              <a:gd name="connsiteX1" fmla="*/ 0 w 17377303"/>
              <a:gd name="connsiteY1" fmla="*/ 0 h 3970867"/>
              <a:gd name="connsiteX2" fmla="*/ 16716903 w 17377303"/>
              <a:gd name="connsiteY2" fmla="*/ 8467 h 3970867"/>
              <a:gd name="connsiteX3" fmla="*/ 17377303 w 17377303"/>
              <a:gd name="connsiteY3" fmla="*/ 668867 h 3970867"/>
              <a:gd name="connsiteX4" fmla="*/ 17377303 w 17377303"/>
              <a:gd name="connsiteY4" fmla="*/ 3310467 h 3970867"/>
              <a:gd name="connsiteX5" fmla="*/ 16716903 w 17377303"/>
              <a:gd name="connsiteY5" fmla="*/ 3970867 h 3970867"/>
              <a:gd name="connsiteX6" fmla="*/ 33868 w 17377303"/>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7303" h="3970867">
                <a:moveTo>
                  <a:pt x="33868" y="3962401"/>
                </a:moveTo>
                <a:cubicBezTo>
                  <a:pt x="33868" y="2619023"/>
                  <a:pt x="0" y="1343378"/>
                  <a:pt x="0" y="0"/>
                </a:cubicBezTo>
                <a:lnTo>
                  <a:pt x="16716903" y="8467"/>
                </a:lnTo>
                <a:cubicBezTo>
                  <a:pt x="17081632" y="8467"/>
                  <a:pt x="17377303" y="304138"/>
                  <a:pt x="17377303" y="668867"/>
                </a:cubicBezTo>
                <a:lnTo>
                  <a:pt x="17377303" y="3310467"/>
                </a:lnTo>
                <a:cubicBezTo>
                  <a:pt x="17377303" y="3675196"/>
                  <a:pt x="17081632" y="3970867"/>
                  <a:pt x="16716903" y="3970867"/>
                </a:cubicBezTo>
                <a:lnTo>
                  <a:pt x="33868" y="3962401"/>
                </a:lnTo>
                <a:close/>
              </a:path>
            </a:pathLst>
          </a:custGeom>
        </p:spPr>
        <p:txBody>
          <a:bodyPr/>
          <a:lstStyle/>
          <a:p>
            <a:pPr lvl="0"/>
            <a:endParaRPr lang="th-TH" noProof="0" dirty="0"/>
          </a:p>
        </p:txBody>
      </p:sp>
    </p:spTree>
    <p:extLst>
      <p:ext uri="{BB962C8B-B14F-4D97-AF65-F5344CB8AC3E}">
        <p14:creationId xmlns:p14="http://schemas.microsoft.com/office/powerpoint/2010/main" val="355528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6936279" y="1882892"/>
            <a:ext cx="3006489" cy="2413942"/>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2314746" y="1891358"/>
            <a:ext cx="3006489" cy="2413942"/>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275154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14CC2DD5-482C-4126-9D13-0CBC848723E0}" type="slidenum">
              <a:rPr lang="en-US"/>
              <a:pPr>
                <a:defRPr/>
              </a:pPr>
              <a:t>‹#›</a:t>
            </a:fld>
            <a:endParaRPr lang="en-US"/>
          </a:p>
        </p:txBody>
      </p:sp>
    </p:spTree>
    <p:extLst>
      <p:ext uri="{BB962C8B-B14F-4D97-AF65-F5344CB8AC3E}">
        <p14:creationId xmlns:p14="http://schemas.microsoft.com/office/powerpoint/2010/main" val="3781428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ส่วนหัวของส่วน">
    <p:spTree>
      <p:nvGrpSpPr>
        <p:cNvPr id="1" name=""/>
        <p:cNvGrpSpPr/>
        <p:nvPr/>
      </p:nvGrpSpPr>
      <p:grpSpPr>
        <a:xfrm>
          <a:off x="0" y="0"/>
          <a:ext cx="0" cy="0"/>
          <a:chOff x="0" y="0"/>
          <a:chExt cx="0" cy="0"/>
        </a:xfrm>
      </p:grpSpPr>
      <p:sp>
        <p:nvSpPr>
          <p:cNvPr id="5" name="ตัวแทนรูปภาพ 14"/>
          <p:cNvSpPr>
            <a:spLocks noGrp="1"/>
          </p:cNvSpPr>
          <p:nvPr>
            <p:ph type="pic" sz="quarter" idx="13"/>
          </p:nvPr>
        </p:nvSpPr>
        <p:spPr>
          <a:xfrm>
            <a:off x="1273528" y="1416164"/>
            <a:ext cx="4364138" cy="4603636"/>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1332217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ส่วนหัวของส่วน">
    <p:spTree>
      <p:nvGrpSpPr>
        <p:cNvPr id="1" name=""/>
        <p:cNvGrpSpPr/>
        <p:nvPr/>
      </p:nvGrpSpPr>
      <p:grpSpPr>
        <a:xfrm>
          <a:off x="0" y="0"/>
          <a:ext cx="0" cy="0"/>
          <a:chOff x="0" y="0"/>
          <a:chExt cx="0" cy="0"/>
        </a:xfrm>
      </p:grpSpPr>
      <p:sp>
        <p:nvSpPr>
          <p:cNvPr id="5" name="ตัวแทนรูปภาพ 14"/>
          <p:cNvSpPr>
            <a:spLocks noGrp="1"/>
          </p:cNvSpPr>
          <p:nvPr>
            <p:ph type="pic" sz="quarter" idx="13"/>
          </p:nvPr>
        </p:nvSpPr>
        <p:spPr>
          <a:xfrm>
            <a:off x="1321688" y="1257300"/>
            <a:ext cx="4008552" cy="51054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3625833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2"/>
          </p:nvPr>
        </p:nvSpPr>
        <p:spPr>
          <a:xfrm>
            <a:off x="4530026" y="1371600"/>
            <a:ext cx="3437504" cy="2760009"/>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77696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4829055" y="1295400"/>
            <a:ext cx="2832919" cy="2824110"/>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93324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08262" y="20193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627244" y="20193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097232" y="20193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068275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84651" y="12954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703633" y="12954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173621" y="1295400"/>
            <a:ext cx="2467523" cy="1981200"/>
          </a:xfrm>
          <a:prstGeom prst="flowChartAlternateProcess">
            <a:avLst/>
          </a:prstGeom>
        </p:spPr>
        <p:txBody>
          <a:bodyPr/>
          <a:lstStyle/>
          <a:p>
            <a:pPr lvl="0"/>
            <a:endParaRPr lang="th-TH" noProof="0" dirty="0"/>
          </a:p>
        </p:txBody>
      </p:sp>
      <p:sp>
        <p:nvSpPr>
          <p:cNvPr id="5" name="ตัวแทนรูปภาพ 14"/>
          <p:cNvSpPr>
            <a:spLocks noGrp="1"/>
          </p:cNvSpPr>
          <p:nvPr>
            <p:ph type="pic" sz="quarter" idx="15"/>
          </p:nvPr>
        </p:nvSpPr>
        <p:spPr>
          <a:xfrm>
            <a:off x="4922846" y="4076700"/>
            <a:ext cx="2467523" cy="1981200"/>
          </a:xfrm>
          <a:prstGeom prst="flowChartAlternateProcess">
            <a:avLst/>
          </a:prstGeom>
        </p:spPr>
        <p:txBody>
          <a:bodyPr/>
          <a:lstStyle/>
          <a:p>
            <a:pPr lvl="0"/>
            <a:endParaRPr lang="th-TH" noProof="0" dirty="0"/>
          </a:p>
        </p:txBody>
      </p:sp>
      <p:sp>
        <p:nvSpPr>
          <p:cNvPr id="7" name="ตัวแทนรูปภาพ 14"/>
          <p:cNvSpPr>
            <a:spLocks noGrp="1"/>
          </p:cNvSpPr>
          <p:nvPr>
            <p:ph type="pic" sz="quarter" idx="16"/>
          </p:nvPr>
        </p:nvSpPr>
        <p:spPr>
          <a:xfrm>
            <a:off x="1741827" y="4076700"/>
            <a:ext cx="2467523" cy="1981200"/>
          </a:xfrm>
          <a:prstGeom prst="flowChartAlternateProcess">
            <a:avLst/>
          </a:prstGeom>
        </p:spPr>
        <p:txBody>
          <a:bodyPr/>
          <a:lstStyle/>
          <a:p>
            <a:pPr lvl="0"/>
            <a:endParaRPr lang="th-TH" noProof="0" dirty="0"/>
          </a:p>
        </p:txBody>
      </p:sp>
      <p:sp>
        <p:nvSpPr>
          <p:cNvPr id="8" name="ตัวแทนรูปภาพ 14"/>
          <p:cNvSpPr>
            <a:spLocks noGrp="1"/>
          </p:cNvSpPr>
          <p:nvPr>
            <p:ph type="pic" sz="quarter" idx="17"/>
          </p:nvPr>
        </p:nvSpPr>
        <p:spPr>
          <a:xfrm>
            <a:off x="8211816" y="40767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793227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46457" y="15240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665439" y="15240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135427" y="1524000"/>
            <a:ext cx="2467523" cy="1981200"/>
          </a:xfrm>
          <a:prstGeom prst="flowChartAlternateProcess">
            <a:avLst/>
          </a:prstGeom>
        </p:spPr>
        <p:txBody>
          <a:bodyPr/>
          <a:lstStyle/>
          <a:p>
            <a:pPr lvl="0"/>
            <a:endParaRPr lang="th-TH" noProof="0" dirty="0"/>
          </a:p>
        </p:txBody>
      </p:sp>
      <p:sp>
        <p:nvSpPr>
          <p:cNvPr id="5" name="ตัวแทนรูปภาพ 14"/>
          <p:cNvSpPr>
            <a:spLocks noGrp="1"/>
          </p:cNvSpPr>
          <p:nvPr>
            <p:ph type="pic" sz="quarter" idx="15"/>
          </p:nvPr>
        </p:nvSpPr>
        <p:spPr>
          <a:xfrm>
            <a:off x="6592528" y="3924300"/>
            <a:ext cx="2467523" cy="1981200"/>
          </a:xfrm>
          <a:prstGeom prst="flowChartAlternateProcess">
            <a:avLst/>
          </a:prstGeom>
        </p:spPr>
        <p:txBody>
          <a:bodyPr/>
          <a:lstStyle/>
          <a:p>
            <a:pPr lvl="0"/>
            <a:endParaRPr lang="th-TH" noProof="0" dirty="0"/>
          </a:p>
        </p:txBody>
      </p:sp>
      <p:sp>
        <p:nvSpPr>
          <p:cNvPr id="7" name="ตัวแทนรูปภาพ 14"/>
          <p:cNvSpPr>
            <a:spLocks noGrp="1"/>
          </p:cNvSpPr>
          <p:nvPr>
            <p:ph type="pic" sz="quarter" idx="16"/>
          </p:nvPr>
        </p:nvSpPr>
        <p:spPr>
          <a:xfrm>
            <a:off x="3411510" y="39243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287980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1"/>
          </p:nvPr>
        </p:nvSpPr>
        <p:spPr>
          <a:xfrm>
            <a:off x="398494" y="1480656"/>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8" name="Picture Placeholder 13"/>
          <p:cNvSpPr>
            <a:spLocks noGrp="1"/>
          </p:cNvSpPr>
          <p:nvPr>
            <p:ph type="pic" sz="quarter" idx="12"/>
          </p:nvPr>
        </p:nvSpPr>
        <p:spPr>
          <a:xfrm>
            <a:off x="3606832" y="147890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9" name="Picture Placeholder 13"/>
          <p:cNvSpPr>
            <a:spLocks noGrp="1"/>
          </p:cNvSpPr>
          <p:nvPr>
            <p:ph type="pic" sz="quarter" idx="13"/>
          </p:nvPr>
        </p:nvSpPr>
        <p:spPr>
          <a:xfrm>
            <a:off x="398494" y="4194496"/>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0" name="Picture Placeholder 13"/>
          <p:cNvSpPr>
            <a:spLocks noGrp="1"/>
          </p:cNvSpPr>
          <p:nvPr>
            <p:ph type="pic" sz="quarter" idx="14"/>
          </p:nvPr>
        </p:nvSpPr>
        <p:spPr>
          <a:xfrm>
            <a:off x="3606832" y="419274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1" name="Picture Placeholder 13"/>
          <p:cNvSpPr>
            <a:spLocks noGrp="1"/>
          </p:cNvSpPr>
          <p:nvPr>
            <p:ph type="pic" sz="quarter" idx="15"/>
          </p:nvPr>
        </p:nvSpPr>
        <p:spPr>
          <a:xfrm>
            <a:off x="6624196" y="147890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2" name="Picture Placeholder 13"/>
          <p:cNvSpPr>
            <a:spLocks noGrp="1"/>
          </p:cNvSpPr>
          <p:nvPr>
            <p:ph type="pic" sz="quarter" idx="16"/>
          </p:nvPr>
        </p:nvSpPr>
        <p:spPr>
          <a:xfrm>
            <a:off x="9832534" y="1477160"/>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3" name="Picture Placeholder 13"/>
          <p:cNvSpPr>
            <a:spLocks noGrp="1"/>
          </p:cNvSpPr>
          <p:nvPr>
            <p:ph type="pic" sz="quarter" idx="17"/>
          </p:nvPr>
        </p:nvSpPr>
        <p:spPr>
          <a:xfrm>
            <a:off x="6624196" y="419274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4" name="Picture Placeholder 13"/>
          <p:cNvSpPr>
            <a:spLocks noGrp="1"/>
          </p:cNvSpPr>
          <p:nvPr>
            <p:ph type="pic" sz="quarter" idx="18"/>
          </p:nvPr>
        </p:nvSpPr>
        <p:spPr>
          <a:xfrm>
            <a:off x="9832534" y="4191000"/>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082198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12192000" cy="6858000"/>
          </a:xfrm>
          <a:prstGeom prst="rect">
            <a:avLst/>
          </a:prstGeom>
        </p:spPr>
        <p:txBody>
          <a:bodyPr/>
          <a:lstStyle/>
          <a:p>
            <a:pPr lvl="0"/>
            <a:endParaRPr lang="th-TH" noProof="0" dirty="0"/>
          </a:p>
        </p:txBody>
      </p:sp>
    </p:spTree>
    <p:extLst>
      <p:ext uri="{BB962C8B-B14F-4D97-AF65-F5344CB8AC3E}">
        <p14:creationId xmlns:p14="http://schemas.microsoft.com/office/powerpoint/2010/main" val="4136835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5804" y="0"/>
            <a:ext cx="12192000" cy="6858000"/>
          </a:xfrm>
          <a:custGeom>
            <a:avLst/>
            <a:gdLst>
              <a:gd name="connsiteX0" fmla="*/ 0 w 24323675"/>
              <a:gd name="connsiteY0" fmla="*/ 0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0 w 24323675"/>
              <a:gd name="connsiteY4" fmla="*/ 0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4477407 w 24323675"/>
              <a:gd name="connsiteY4" fmla="*/ 31531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2837793 w 24323675"/>
              <a:gd name="connsiteY4" fmla="*/ 5044966 h 13716000"/>
              <a:gd name="connsiteX5" fmla="*/ 4477407 w 24323675"/>
              <a:gd name="connsiteY5" fmla="*/ 31531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15891641 w 24323675"/>
              <a:gd name="connsiteY4" fmla="*/ 8071945 h 13716000"/>
              <a:gd name="connsiteX5" fmla="*/ 4477407 w 24323675"/>
              <a:gd name="connsiteY5" fmla="*/ 31531 h 13716000"/>
              <a:gd name="connsiteX0" fmla="*/ 4445876 w 24323675"/>
              <a:gd name="connsiteY0" fmla="*/ 0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15891641 w 24323675"/>
              <a:gd name="connsiteY4" fmla="*/ 8071945 h 13716000"/>
              <a:gd name="connsiteX5" fmla="*/ 4445876 w 24323675"/>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3675" h="13716000">
                <a:moveTo>
                  <a:pt x="4445876" y="0"/>
                </a:moveTo>
                <a:lnTo>
                  <a:pt x="24323675" y="0"/>
                </a:lnTo>
                <a:lnTo>
                  <a:pt x="24323675" y="13716000"/>
                </a:lnTo>
                <a:lnTo>
                  <a:pt x="0" y="13716000"/>
                </a:lnTo>
                <a:lnTo>
                  <a:pt x="15891641" y="8071945"/>
                </a:lnTo>
                <a:lnTo>
                  <a:pt x="4445876" y="0"/>
                </a:lnTo>
                <a:close/>
              </a:path>
            </a:pathLst>
          </a:custGeom>
          <a:effectLst>
            <a:outerShdw blurRad="393700" dist="38100" dir="2700000" algn="tl" rotWithShape="0">
              <a:prstClr val="black"/>
            </a:outerShdw>
          </a:effectLst>
        </p:spPr>
        <p:txBody>
          <a:bodyPr/>
          <a:lstStyle/>
          <a:p>
            <a:pPr lvl="0"/>
            <a:endParaRPr lang="th-TH" noProof="0" dirty="0"/>
          </a:p>
        </p:txBody>
      </p:sp>
    </p:spTree>
    <p:extLst>
      <p:ext uri="{BB962C8B-B14F-4D97-AF65-F5344CB8AC3E}">
        <p14:creationId xmlns:p14="http://schemas.microsoft.com/office/powerpoint/2010/main" val="268703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9"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18522934-C236-4050-ADF1-7E90B6D5FE80}" type="slidenum">
              <a:rPr lang="en-US"/>
              <a:pPr>
                <a:defRPr/>
              </a:pPr>
              <a:t>‹#›</a:t>
            </a:fld>
            <a:endParaRPr lang="en-US"/>
          </a:p>
        </p:txBody>
      </p:sp>
    </p:spTree>
    <p:extLst>
      <p:ext uri="{BB962C8B-B14F-4D97-AF65-F5344CB8AC3E}">
        <p14:creationId xmlns:p14="http://schemas.microsoft.com/office/powerpoint/2010/main" val="809974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6554334" cy="6858000"/>
          </a:xfrm>
          <a:prstGeom prst="rect">
            <a:avLst/>
          </a:prstGeom>
        </p:spPr>
        <p:txBody>
          <a:bodyPr/>
          <a:lstStyle/>
          <a:p>
            <a:pPr lvl="0"/>
            <a:endParaRPr lang="th-TH" noProof="0"/>
          </a:p>
        </p:txBody>
      </p:sp>
    </p:spTree>
    <p:extLst>
      <p:ext uri="{BB962C8B-B14F-4D97-AF65-F5344CB8AC3E}">
        <p14:creationId xmlns:p14="http://schemas.microsoft.com/office/powerpoint/2010/main" val="83847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4000500"/>
            <a:ext cx="12192000" cy="2857500"/>
          </a:xfrm>
          <a:prstGeom prst="rect">
            <a:avLst/>
          </a:prstGeom>
        </p:spPr>
        <p:txBody>
          <a:bodyPr/>
          <a:lstStyle/>
          <a:p>
            <a:pPr lvl="0"/>
            <a:endParaRPr lang="th-TH" noProof="0"/>
          </a:p>
        </p:txBody>
      </p:sp>
    </p:spTree>
    <p:extLst>
      <p:ext uri="{BB962C8B-B14F-4D97-AF65-F5344CB8AC3E}">
        <p14:creationId xmlns:p14="http://schemas.microsoft.com/office/powerpoint/2010/main" val="3487629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2998787"/>
            <a:ext cx="12192000" cy="3859213"/>
          </a:xfrm>
          <a:prstGeom prst="rect">
            <a:avLst/>
          </a:prstGeom>
        </p:spPr>
        <p:txBody>
          <a:bodyPr/>
          <a:lstStyle/>
          <a:p>
            <a:pPr lvl="0"/>
            <a:endParaRPr lang="th-TH" noProof="0"/>
          </a:p>
        </p:txBody>
      </p:sp>
    </p:spTree>
    <p:extLst>
      <p:ext uri="{BB962C8B-B14F-4D97-AF65-F5344CB8AC3E}">
        <p14:creationId xmlns:p14="http://schemas.microsoft.com/office/powerpoint/2010/main" val="2530114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7471001" y="0"/>
            <a:ext cx="4720999" cy="4610100"/>
          </a:xfrm>
          <a:prstGeom prst="rect">
            <a:avLst/>
          </a:prstGeom>
        </p:spPr>
        <p:txBody>
          <a:bodyPr/>
          <a:lstStyle/>
          <a:p>
            <a:pPr lvl="0"/>
            <a:endParaRPr lang="th-TH" noProof="0"/>
          </a:p>
        </p:txBody>
      </p:sp>
      <p:sp>
        <p:nvSpPr>
          <p:cNvPr id="5" name="ตัวแทนรูปภาพ 2"/>
          <p:cNvSpPr>
            <a:spLocks noGrp="1"/>
          </p:cNvSpPr>
          <p:nvPr>
            <p:ph type="pic" sz="quarter" idx="11"/>
          </p:nvPr>
        </p:nvSpPr>
        <p:spPr>
          <a:xfrm>
            <a:off x="2734885" y="0"/>
            <a:ext cx="4720999" cy="4610100"/>
          </a:xfrm>
          <a:prstGeom prst="rect">
            <a:avLst/>
          </a:prstGeom>
        </p:spPr>
        <p:txBody>
          <a:bodyPr/>
          <a:lstStyle/>
          <a:p>
            <a:pPr lvl="0"/>
            <a:endParaRPr lang="th-TH" noProof="0"/>
          </a:p>
        </p:txBody>
      </p:sp>
    </p:spTree>
    <p:extLst>
      <p:ext uri="{BB962C8B-B14F-4D97-AF65-F5344CB8AC3E}">
        <p14:creationId xmlns:p14="http://schemas.microsoft.com/office/powerpoint/2010/main" val="3296376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p:cNvSpPr>
            <a:spLocks/>
          </p:cNvSpPr>
          <p:nvPr/>
        </p:nvSpPr>
        <p:spPr bwMode="auto">
          <a:xfrm>
            <a:off x="-42863" y="4321175"/>
            <a:ext cx="1860551"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105298818 h 10000"/>
              <a:gd name="T12" fmla="*/ 2147483646 w 8042"/>
              <a:gd name="T13" fmla="*/ 76236572 h 10000"/>
              <a:gd name="T14" fmla="*/ 2147483646 w 8042"/>
              <a:gd name="T15" fmla="*/ 19533436 h 10000"/>
              <a:gd name="T16" fmla="*/ 222877213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a:xfrm>
            <a:off x="565150" y="4529138"/>
            <a:ext cx="779463" cy="365125"/>
          </a:xfrm>
        </p:spPr>
        <p:txBody>
          <a:bodyPr/>
          <a:lstStyle>
            <a:lvl1pPr>
              <a:defRPr>
                <a:latin typeface="Trebuchet MS" panose="020B0603020202020204" pitchFamily="34" charset="0"/>
                <a:ea typeface="MS PGothic" panose="020B0600070205080204" pitchFamily="34" charset="-128"/>
              </a:defRPr>
            </a:lvl1pPr>
          </a:lstStyle>
          <a:p>
            <a:pPr>
              <a:defRPr/>
            </a:pPr>
            <a:fld id="{9875318D-FF48-41F7-A73A-490E3209F7A5}" type="slidenum">
              <a:rPr lang="en-US"/>
              <a:pPr>
                <a:defRPr/>
              </a:pPr>
              <a:t>‹#›</a:t>
            </a:fld>
            <a:endParaRPr lang="en-US"/>
          </a:p>
        </p:txBody>
      </p:sp>
    </p:spTree>
    <p:extLst>
      <p:ext uri="{BB962C8B-B14F-4D97-AF65-F5344CB8AC3E}">
        <p14:creationId xmlns:p14="http://schemas.microsoft.com/office/powerpoint/2010/main" val="1278470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2" y="624110"/>
            <a:ext cx="87855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FB7E91BB-366F-4210-B67F-E17633C338E4}" type="slidenum">
              <a:rPr lang="en-US"/>
              <a:pPr>
                <a:defRPr/>
              </a:pPr>
              <a:t>‹#›</a:t>
            </a:fld>
            <a:endParaRPr lang="en-US"/>
          </a:p>
        </p:txBody>
      </p:sp>
    </p:spTree>
    <p:extLst>
      <p:ext uri="{BB962C8B-B14F-4D97-AF65-F5344CB8AC3E}">
        <p14:creationId xmlns:p14="http://schemas.microsoft.com/office/powerpoint/2010/main" val="955824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28FB7A9F-567A-422F-8534-BBD5439F8087}" type="slidenum">
              <a:rPr lang="en-US"/>
              <a:pPr>
                <a:defRPr/>
              </a:pPr>
              <a:t>‹#›</a:t>
            </a:fld>
            <a:endParaRPr lang="en-US"/>
          </a:p>
        </p:txBody>
      </p:sp>
    </p:spTree>
    <p:extLst>
      <p:ext uri="{BB962C8B-B14F-4D97-AF65-F5344CB8AC3E}">
        <p14:creationId xmlns:p14="http://schemas.microsoft.com/office/powerpoint/2010/main" val="2325336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9"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7AB9B7BB-CCDD-402D-B9A0-037A201F5B20}" type="slidenum">
              <a:rPr lang="en-US"/>
              <a:pPr>
                <a:defRPr/>
              </a:pPr>
              <a:t>‹#›</a:t>
            </a:fld>
            <a:endParaRPr lang="en-US"/>
          </a:p>
        </p:txBody>
      </p:sp>
    </p:spTree>
    <p:extLst>
      <p:ext uri="{BB962C8B-B14F-4D97-AF65-F5344CB8AC3E}">
        <p14:creationId xmlns:p14="http://schemas.microsoft.com/office/powerpoint/2010/main" val="225006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7"/>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1"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0C7F7110-E74A-4973-B748-5AF95D35E984}" type="slidenum">
              <a:rPr lang="en-US"/>
              <a:pPr>
                <a:defRPr/>
              </a:pPr>
              <a:t>‹#›</a:t>
            </a:fld>
            <a:endParaRPr lang="en-US"/>
          </a:p>
        </p:txBody>
      </p:sp>
    </p:spTree>
    <p:extLst>
      <p:ext uri="{BB962C8B-B14F-4D97-AF65-F5344CB8AC3E}">
        <p14:creationId xmlns:p14="http://schemas.microsoft.com/office/powerpoint/2010/main" val="1301106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0" y="624110"/>
            <a:ext cx="8785600" cy="1280890"/>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5" name="Footer Placeholder 3"/>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6" name="Slide Number Placeholder 4"/>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EF1913C4-6147-47F4-A3B2-B2680D184D35}" type="slidenum">
              <a:rPr lang="en-US"/>
              <a:pPr>
                <a:defRPr/>
              </a:pPr>
              <a:t>‹#›</a:t>
            </a:fld>
            <a:endParaRPr lang="en-US"/>
          </a:p>
        </p:txBody>
      </p:sp>
    </p:spTree>
    <p:extLst>
      <p:ext uri="{BB962C8B-B14F-4D97-AF65-F5344CB8AC3E}">
        <p14:creationId xmlns:p14="http://schemas.microsoft.com/office/powerpoint/2010/main" val="28488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7"/>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1"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B394A26E-60A1-48E9-92DB-3B1564A68238}" type="slidenum">
              <a:rPr lang="en-US"/>
              <a:pPr>
                <a:defRPr/>
              </a:pPr>
              <a:t>‹#›</a:t>
            </a:fld>
            <a:endParaRPr lang="en-US"/>
          </a:p>
        </p:txBody>
      </p:sp>
    </p:spTree>
    <p:extLst>
      <p:ext uri="{BB962C8B-B14F-4D97-AF65-F5344CB8AC3E}">
        <p14:creationId xmlns:p14="http://schemas.microsoft.com/office/powerpoint/2010/main" val="661857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4" name="Footer Placeholder 2"/>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5" name="Slide Number Placeholder 3"/>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5BA00AF0-0D13-4D7C-B617-95699755D7F3}" type="slidenum">
              <a:rPr lang="en-US"/>
              <a:pPr>
                <a:defRPr/>
              </a:pPr>
              <a:t>‹#›</a:t>
            </a:fld>
            <a:endParaRPr lang="en-US"/>
          </a:p>
        </p:txBody>
      </p:sp>
    </p:spTree>
    <p:extLst>
      <p:ext uri="{BB962C8B-B14F-4D97-AF65-F5344CB8AC3E}">
        <p14:creationId xmlns:p14="http://schemas.microsoft.com/office/powerpoint/2010/main" val="2625694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48EA4E03-A632-4521-B7D4-182D36474777}" type="slidenum">
              <a:rPr lang="en-US"/>
              <a:pPr>
                <a:defRPr/>
              </a:pPr>
              <a:t>‹#›</a:t>
            </a:fld>
            <a:endParaRPr lang="en-US"/>
          </a:p>
        </p:txBody>
      </p:sp>
    </p:spTree>
    <p:extLst>
      <p:ext uri="{BB962C8B-B14F-4D97-AF65-F5344CB8AC3E}">
        <p14:creationId xmlns:p14="http://schemas.microsoft.com/office/powerpoint/2010/main" val="1669423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D2B189F2-C4FA-44A6-BC90-4528B1B530A7}" type="slidenum">
              <a:rPr lang="en-US"/>
              <a:pPr>
                <a:defRPr/>
              </a:pPr>
              <a:t>‹#›</a:t>
            </a:fld>
            <a:endParaRPr lang="en-US"/>
          </a:p>
        </p:txBody>
      </p:sp>
    </p:spTree>
    <p:extLst>
      <p:ext uri="{BB962C8B-B14F-4D97-AF65-F5344CB8AC3E}">
        <p14:creationId xmlns:p14="http://schemas.microsoft.com/office/powerpoint/2010/main" val="1933841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4C973165-D420-4B25-8E9B-8C1BF6611BB9}" type="slidenum">
              <a:rPr lang="en-US"/>
              <a:pPr>
                <a:defRPr/>
              </a:pPr>
              <a:t>‹#›</a:t>
            </a:fld>
            <a:endParaRPr lang="en-US"/>
          </a:p>
        </p:txBody>
      </p:sp>
    </p:spTree>
    <p:extLst>
      <p:ext uri="{BB962C8B-B14F-4D97-AF65-F5344CB8AC3E}">
        <p14:creationId xmlns:p14="http://schemas.microsoft.com/office/powerpoint/2010/main" val="3910117171"/>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4"/>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5"/>
          <p:cNvSpPr>
            <a:spLocks noGrp="1"/>
          </p:cNvSpPr>
          <p:nvPr>
            <p:ph type="sldNum" sz="quarter" idx="16"/>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2E8B3738-3D3C-40A4-981F-0944B8920139}" type="slidenum">
              <a:rPr lang="en-US"/>
              <a:pPr>
                <a:defRPr/>
              </a:pPr>
              <a:t>‹#›</a:t>
            </a:fld>
            <a:endParaRPr lang="en-US"/>
          </a:p>
        </p:txBody>
      </p:sp>
    </p:spTree>
    <p:extLst>
      <p:ext uri="{BB962C8B-B14F-4D97-AF65-F5344CB8AC3E}">
        <p14:creationId xmlns:p14="http://schemas.microsoft.com/office/powerpoint/2010/main" val="3411892350"/>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30967B57-2A71-4A73-B3E0-78361EC15877}" type="slidenum">
              <a:rPr lang="en-US"/>
              <a:pPr>
                <a:defRPr/>
              </a:pPr>
              <a:t>‹#›</a:t>
            </a:fld>
            <a:endParaRPr lang="en-US"/>
          </a:p>
        </p:txBody>
      </p:sp>
    </p:spTree>
    <p:extLst>
      <p:ext uri="{BB962C8B-B14F-4D97-AF65-F5344CB8AC3E}">
        <p14:creationId xmlns:p14="http://schemas.microsoft.com/office/powerpoint/2010/main" val="2199697491"/>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7" y="5181600"/>
            <a:ext cx="891772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46B86270-EF2D-4064-A475-91751523CAA7}" type="slidenum">
              <a:rPr lang="en-US"/>
              <a:pPr>
                <a:defRPr/>
              </a:pPr>
              <a:t>‹#›</a:t>
            </a:fld>
            <a:endParaRPr lang="en-US"/>
          </a:p>
        </p:txBody>
      </p:sp>
    </p:spTree>
    <p:extLst>
      <p:ext uri="{BB962C8B-B14F-4D97-AF65-F5344CB8AC3E}">
        <p14:creationId xmlns:p14="http://schemas.microsoft.com/office/powerpoint/2010/main" val="1097065776"/>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413D203C-2039-48A3-B3A3-960BB23AD8B8}" type="slidenum">
              <a:rPr lang="en-US"/>
              <a:pPr>
                <a:defRPr/>
              </a:pPr>
              <a:t>‹#›</a:t>
            </a:fld>
            <a:endParaRPr lang="en-US"/>
          </a:p>
        </p:txBody>
      </p:sp>
    </p:spTree>
    <p:extLst>
      <p:ext uri="{BB962C8B-B14F-4D97-AF65-F5344CB8AC3E}">
        <p14:creationId xmlns:p14="http://schemas.microsoft.com/office/powerpoint/2010/main" val="3282069357"/>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B4F8368E-E777-42FE-BDF4-2566A8DC2779}" type="slidenum">
              <a:rPr lang="en-US"/>
              <a:pPr>
                <a:defRPr/>
              </a:pPr>
              <a:t>‹#›</a:t>
            </a:fld>
            <a:endParaRPr lang="en-US"/>
          </a:p>
        </p:txBody>
      </p:sp>
    </p:spTree>
    <p:extLst>
      <p:ext uri="{BB962C8B-B14F-4D97-AF65-F5344CB8AC3E}">
        <p14:creationId xmlns:p14="http://schemas.microsoft.com/office/powerpoint/2010/main" val="4154810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171380" y="627407"/>
            <a:ext cx="2208176"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5F1F46E6-4239-416A-AF91-10BFCBCDB11F}" type="slidenum">
              <a:rPr lang="en-US"/>
              <a:pPr>
                <a:defRPr/>
              </a:pPr>
              <a:t>‹#›</a:t>
            </a:fld>
            <a:endParaRPr lang="en-US"/>
          </a:p>
        </p:txBody>
      </p:sp>
    </p:spTree>
    <p:extLst>
      <p:ext uri="{BB962C8B-B14F-4D97-AF65-F5344CB8AC3E}">
        <p14:creationId xmlns:p14="http://schemas.microsoft.com/office/powerpoint/2010/main" val="237378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0" y="624110"/>
            <a:ext cx="8785600" cy="1280890"/>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5" name="Footer Placeholder 3"/>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6" name="Slide Number Placeholder 4"/>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DF946A67-91EB-41AA-ABB0-5A933E723E30}" type="slidenum">
              <a:rPr lang="en-US"/>
              <a:pPr>
                <a:defRPr/>
              </a:pPr>
              <a:t>‹#›</a:t>
            </a:fld>
            <a:endParaRPr lang="en-US"/>
          </a:p>
        </p:txBody>
      </p:sp>
    </p:spTree>
    <p:extLst>
      <p:ext uri="{BB962C8B-B14F-4D97-AF65-F5344CB8AC3E}">
        <p14:creationId xmlns:p14="http://schemas.microsoft.com/office/powerpoint/2010/main" val="412439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4" name="Footer Placeholder 2"/>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5" name="Slide Number Placeholder 3"/>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B20D998B-C76F-4301-8DAA-65260F0ECD98}" type="slidenum">
              <a:rPr lang="en-US"/>
              <a:pPr>
                <a:defRPr/>
              </a:pPr>
              <a:t>‹#›</a:t>
            </a:fld>
            <a:endParaRPr lang="en-US"/>
          </a:p>
        </p:txBody>
      </p:sp>
    </p:spTree>
    <p:extLst>
      <p:ext uri="{BB962C8B-B14F-4D97-AF65-F5344CB8AC3E}">
        <p14:creationId xmlns:p14="http://schemas.microsoft.com/office/powerpoint/2010/main" val="74174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249FBED0-15D9-4A1C-AE43-05D10100FA33}" type="slidenum">
              <a:rPr lang="en-US"/>
              <a:pPr>
                <a:defRPr/>
              </a:pPr>
              <a:t>‹#›</a:t>
            </a:fld>
            <a:endParaRPr lang="en-US"/>
          </a:p>
        </p:txBody>
      </p:sp>
    </p:spTree>
    <p:extLst>
      <p:ext uri="{BB962C8B-B14F-4D97-AF65-F5344CB8AC3E}">
        <p14:creationId xmlns:p14="http://schemas.microsoft.com/office/powerpoint/2010/main" val="132974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1658D931-F93E-4364-83FD-87CED58C7469}" type="slidenum">
              <a:rPr lang="en-US"/>
              <a:pPr>
                <a:defRPr/>
              </a:pPr>
              <a:t>‹#›</a:t>
            </a:fld>
            <a:endParaRPr lang="en-US"/>
          </a:p>
        </p:txBody>
      </p:sp>
    </p:spTree>
    <p:extLst>
      <p:ext uri="{BB962C8B-B14F-4D97-AF65-F5344CB8AC3E}">
        <p14:creationId xmlns:p14="http://schemas.microsoft.com/office/powerpoint/2010/main" val="16174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35"/>
          <p:cNvGrpSpPr>
            <a:grpSpLocks/>
          </p:cNvGrpSpPr>
          <p:nvPr/>
        </p:nvGrpSpPr>
        <p:grpSpPr bwMode="auto">
          <a:xfrm>
            <a:off x="0" y="228600"/>
            <a:ext cx="2641600" cy="6638925"/>
            <a:chOff x="2487613" y="285750"/>
            <a:chExt cx="2428875" cy="5654676"/>
          </a:xfrm>
        </p:grpSpPr>
        <p:sp>
          <p:nvSpPr>
            <p:cNvPr id="2070"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1"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2"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3"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4"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5"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6"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7"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8"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9"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0"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1"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051" name="Group 48"/>
          <p:cNvGrpSpPr>
            <a:grpSpLocks/>
          </p:cNvGrpSpPr>
          <p:nvPr/>
        </p:nvGrpSpPr>
        <p:grpSpPr bwMode="auto">
          <a:xfrm>
            <a:off x="26988" y="0"/>
            <a:ext cx="2603500" cy="6853238"/>
            <a:chOff x="6627813" y="195717"/>
            <a:chExt cx="1952625" cy="5678034"/>
          </a:xfrm>
        </p:grpSpPr>
        <p:sp>
          <p:nvSpPr>
            <p:cNvPr id="2058"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9"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0"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3"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4"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5"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6"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7"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8"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9"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p:cNvSpPr/>
          <p:nvPr/>
        </p:nvSpPr>
        <p:spPr>
          <a:xfrm>
            <a:off x="0" y="0"/>
            <a:ext cx="24447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3975" y="623888"/>
            <a:ext cx="8785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4" name="Text Placeholder 2"/>
          <p:cNvSpPr>
            <a:spLocks noGrp="1"/>
          </p:cNvSpPr>
          <p:nvPr>
            <p:ph type="body" idx="1"/>
          </p:nvPr>
        </p:nvSpPr>
        <p:spPr bwMode="auto">
          <a:xfrm>
            <a:off x="2589213" y="2133600"/>
            <a:ext cx="87899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363200" y="6135688"/>
            <a:ext cx="1022350" cy="369887"/>
          </a:xfrm>
          <a:prstGeom prst="rect">
            <a:avLst/>
          </a:prstGeom>
        </p:spPr>
        <p:txBody>
          <a:bodyPr vert="horz" lIns="91440" tIns="45720" rIns="91440" bIns="45720" rtlCol="0" anchor="ctr"/>
          <a:lstStyle>
            <a:lvl1pPr algn="r">
              <a:defRPr sz="900">
                <a:solidFill>
                  <a:prstClr val="black">
                    <a:tint val="75000"/>
                  </a:prstClr>
                </a:solidFill>
                <a:latin typeface="Arial" panose="020B0604020202020204" pitchFamily="34" charset="0"/>
                <a:ea typeface="+mn-ea"/>
              </a:defRPr>
            </a:lvl1pPr>
          </a:lstStyle>
          <a:p>
            <a:pPr>
              <a:defRPr/>
            </a:pPr>
            <a:endParaRPr lang="en-US"/>
          </a:p>
        </p:txBody>
      </p:sp>
      <p:sp>
        <p:nvSpPr>
          <p:cNvPr id="5" name="Footer Placeholder 4"/>
          <p:cNvSpPr>
            <a:spLocks noGrp="1"/>
          </p:cNvSpPr>
          <p:nvPr>
            <p:ph type="ftr" sz="quarter" idx="3"/>
          </p:nvPr>
        </p:nvSpPr>
        <p:spPr>
          <a:xfrm>
            <a:off x="2589213" y="6135688"/>
            <a:ext cx="7623175" cy="365125"/>
          </a:xfrm>
          <a:prstGeom prst="rect">
            <a:avLst/>
          </a:prstGeom>
        </p:spPr>
        <p:txBody>
          <a:bodyPr vert="horz" lIns="91440" tIns="45720" rIns="91440" bIns="45720" rtlCol="0" anchor="ctr"/>
          <a:lstStyle>
            <a:lvl1pPr algn="l">
              <a:defRPr sz="900">
                <a:solidFill>
                  <a:prstClr val="black">
                    <a:tint val="75000"/>
                  </a:prstClr>
                </a:solidFill>
                <a:latin typeface="Arial" panose="020B0604020202020204" pitchFamily="34" charset="0"/>
                <a:ea typeface="+mn-ea"/>
              </a:defRPr>
            </a:lvl1pPr>
          </a:lstStyle>
          <a:p>
            <a:pPr>
              <a:defRPr/>
            </a:pPr>
            <a:endParaRPr lang="en-US"/>
          </a:p>
        </p:txBody>
      </p:sp>
      <p:sp>
        <p:nvSpPr>
          <p:cNvPr id="6" name="Slide Number Placeholder 5"/>
          <p:cNvSpPr>
            <a:spLocks noGrp="1"/>
          </p:cNvSpPr>
          <p:nvPr>
            <p:ph type="sldNum" sz="quarter" idx="4"/>
          </p:nvPr>
        </p:nvSpPr>
        <p:spPr bwMode="gray">
          <a:xfrm>
            <a:off x="681038" y="787400"/>
            <a:ext cx="781050" cy="365125"/>
          </a:xfrm>
          <a:prstGeom prst="rect">
            <a:avLst/>
          </a:prstGeom>
        </p:spPr>
        <p:txBody>
          <a:bodyPr vert="horz" lIns="91440" tIns="45720" rIns="91440" bIns="45720" rtlCol="0" anchor="ctr"/>
          <a:lstStyle>
            <a:lvl1pPr algn="r">
              <a:defRPr sz="2000">
                <a:solidFill>
                  <a:srgbClr val="FEFFFF"/>
                </a:solidFill>
                <a:latin typeface="Arial" panose="020B0604020202020204" pitchFamily="34" charset="0"/>
                <a:ea typeface="+mn-ea"/>
              </a:defRPr>
            </a:lvl1pPr>
          </a:lstStyle>
          <a:p>
            <a:pPr>
              <a:defRPr/>
            </a:pPr>
            <a:fld id="{55B27163-3055-4922-83D9-7B23665C5F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 id="2147485241" r:id="rId13"/>
    <p:sldLayoutId id="2147485242" r:id="rId14"/>
    <p:sldLayoutId id="2147485243" r:id="rId15"/>
    <p:sldLayoutId id="2147485244"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 id="2147485200" r:id="rId14"/>
    <p:sldLayoutId id="2147485201" r:id="rId15"/>
    <p:sldLayoutId id="2147485202" r:id="rId16"/>
    <p:sldLayoutId id="2147485203" r:id="rId17"/>
    <p:sldLayoutId id="2147485204" r:id="rId18"/>
    <p:sldLayoutId id="2147485205" r:id="rId19"/>
    <p:sldLayoutId id="2147485206" r:id="rId20"/>
    <p:sldLayoutId id="2147485207" r:id="rId21"/>
    <p:sldLayoutId id="2147485208" r:id="rId22"/>
    <p:sldLayoutId id="2147485209" r:id="rId23"/>
    <p:sldLayoutId id="2147485210" r:id="rId24"/>
    <p:sldLayoutId id="2147485211" r:id="rId25"/>
    <p:sldLayoutId id="2147485212" r:id="rId26"/>
    <p:sldLayoutId id="2147485213" r:id="rId27"/>
  </p:sldLayoutIdLst>
  <p:timing>
    <p:tnLst>
      <p:par>
        <p:cTn id="1" dur="indefinite" restart="never" nodeType="tmRoot"/>
      </p:par>
    </p:tnLst>
  </p:timing>
  <p:txStyles>
    <p:titleStyle>
      <a:lvl1pPr algn="ctr" defTabSz="457200" rtl="0" eaLnBrk="0" fontAlgn="base" hangingPunct="0">
        <a:spcBef>
          <a:spcPct val="0"/>
        </a:spcBef>
        <a:spcAft>
          <a:spcPct val="0"/>
        </a:spcAft>
        <a:defRPr sz="2200" kern="1200">
          <a:solidFill>
            <a:schemeClr val="tx1"/>
          </a:solidFill>
          <a:latin typeface="+mj-lt"/>
          <a:ea typeface="+mj-ea"/>
          <a:cs typeface="+mj-cs"/>
        </a:defRPr>
      </a:lvl1pPr>
      <a:lvl2pPr algn="ctr" defTabSz="457200" rtl="0" eaLnBrk="0" fontAlgn="base" hangingPunct="0">
        <a:spcBef>
          <a:spcPct val="0"/>
        </a:spcBef>
        <a:spcAft>
          <a:spcPct val="0"/>
        </a:spcAft>
        <a:defRPr sz="2200">
          <a:solidFill>
            <a:schemeClr val="tx1"/>
          </a:solidFill>
          <a:latin typeface="Calibri" panose="020F0502020204030204" pitchFamily="34" charset="0"/>
        </a:defRPr>
      </a:lvl2pPr>
      <a:lvl3pPr algn="ctr" defTabSz="457200" rtl="0" eaLnBrk="0" fontAlgn="base" hangingPunct="0">
        <a:spcBef>
          <a:spcPct val="0"/>
        </a:spcBef>
        <a:spcAft>
          <a:spcPct val="0"/>
        </a:spcAft>
        <a:defRPr sz="2200">
          <a:solidFill>
            <a:schemeClr val="tx1"/>
          </a:solidFill>
          <a:latin typeface="Calibri" panose="020F0502020204030204" pitchFamily="34" charset="0"/>
        </a:defRPr>
      </a:lvl3pPr>
      <a:lvl4pPr algn="ctr" defTabSz="457200" rtl="0" eaLnBrk="0" fontAlgn="base" hangingPunct="0">
        <a:spcBef>
          <a:spcPct val="0"/>
        </a:spcBef>
        <a:spcAft>
          <a:spcPct val="0"/>
        </a:spcAft>
        <a:defRPr sz="2200">
          <a:solidFill>
            <a:schemeClr val="tx1"/>
          </a:solidFill>
          <a:latin typeface="Calibri" panose="020F0502020204030204" pitchFamily="34" charset="0"/>
        </a:defRPr>
      </a:lvl4pPr>
      <a:lvl5pPr algn="ctr" defTabSz="4572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th-TH"/>
      </a:defPPr>
      <a:lvl1pPr marL="0" algn="l" defTabSz="457200" rtl="0" eaLnBrk="1" latinLnBrk="0" hangingPunct="1">
        <a:defRPr sz="1400" kern="1200">
          <a:solidFill>
            <a:schemeClr val="tx1"/>
          </a:solidFill>
          <a:latin typeface="+mn-lt"/>
          <a:ea typeface="+mn-ea"/>
          <a:cs typeface="+mn-cs"/>
        </a:defRPr>
      </a:lvl1pPr>
      <a:lvl2pPr marL="228600" algn="l" defTabSz="457200" rtl="0" eaLnBrk="1" latinLnBrk="0" hangingPunct="1">
        <a:defRPr sz="1400" kern="1200">
          <a:solidFill>
            <a:schemeClr val="tx1"/>
          </a:solidFill>
          <a:latin typeface="+mn-lt"/>
          <a:ea typeface="+mn-ea"/>
          <a:cs typeface="+mn-cs"/>
        </a:defRPr>
      </a:lvl2pPr>
      <a:lvl3pPr marL="457200" algn="l" defTabSz="457200" rtl="0" eaLnBrk="1" latinLnBrk="0" hangingPunct="1">
        <a:defRPr sz="1400" kern="1200">
          <a:solidFill>
            <a:schemeClr val="tx1"/>
          </a:solidFill>
          <a:latin typeface="+mn-lt"/>
          <a:ea typeface="+mn-ea"/>
          <a:cs typeface="+mn-cs"/>
        </a:defRPr>
      </a:lvl3pPr>
      <a:lvl4pPr marL="685800" algn="l" defTabSz="457200" rtl="0" eaLnBrk="1" latinLnBrk="0" hangingPunct="1">
        <a:defRPr sz="1400" kern="1200">
          <a:solidFill>
            <a:schemeClr val="tx1"/>
          </a:solidFill>
          <a:latin typeface="+mn-lt"/>
          <a:ea typeface="+mn-ea"/>
          <a:cs typeface="+mn-cs"/>
        </a:defRPr>
      </a:lvl4pPr>
      <a:lvl5pPr marL="914400" algn="l" defTabSz="457200" rtl="0" eaLnBrk="1" latinLnBrk="0" hangingPunct="1">
        <a:defRPr sz="1400" kern="1200">
          <a:solidFill>
            <a:schemeClr val="tx1"/>
          </a:solidFill>
          <a:latin typeface="+mn-lt"/>
          <a:ea typeface="+mn-ea"/>
          <a:cs typeface="+mn-cs"/>
        </a:defRPr>
      </a:lvl5pPr>
      <a:lvl6pPr marL="1143000" algn="l" defTabSz="457200" rtl="0" eaLnBrk="1" latinLnBrk="0" hangingPunct="1">
        <a:defRPr sz="1400" kern="1200">
          <a:solidFill>
            <a:schemeClr val="tx1"/>
          </a:solidFill>
          <a:latin typeface="+mn-lt"/>
          <a:ea typeface="+mn-ea"/>
          <a:cs typeface="+mn-cs"/>
        </a:defRPr>
      </a:lvl6pPr>
      <a:lvl7pPr marL="1371600" algn="l" defTabSz="457200" rtl="0" eaLnBrk="1" latinLnBrk="0" hangingPunct="1">
        <a:defRPr sz="1400" kern="1200">
          <a:solidFill>
            <a:schemeClr val="tx1"/>
          </a:solidFill>
          <a:latin typeface="+mn-lt"/>
          <a:ea typeface="+mn-ea"/>
          <a:cs typeface="+mn-cs"/>
        </a:defRPr>
      </a:lvl7pPr>
      <a:lvl8pPr marL="1600200" algn="l" defTabSz="457200" rtl="0" eaLnBrk="1" latinLnBrk="0" hangingPunct="1">
        <a:defRPr sz="1400" kern="1200">
          <a:solidFill>
            <a:schemeClr val="tx1"/>
          </a:solidFill>
          <a:latin typeface="+mn-lt"/>
          <a:ea typeface="+mn-ea"/>
          <a:cs typeface="+mn-cs"/>
        </a:defRPr>
      </a:lvl8pPr>
      <a:lvl9pPr marL="1828800" algn="l" defTabSz="4572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35"/>
          <p:cNvGrpSpPr>
            <a:grpSpLocks/>
          </p:cNvGrpSpPr>
          <p:nvPr/>
        </p:nvGrpSpPr>
        <p:grpSpPr bwMode="auto">
          <a:xfrm>
            <a:off x="0" y="228600"/>
            <a:ext cx="2641600" cy="6638925"/>
            <a:chOff x="2487613" y="285750"/>
            <a:chExt cx="2428875" cy="5654676"/>
          </a:xfrm>
        </p:grpSpPr>
        <p:sp>
          <p:nvSpPr>
            <p:cNvPr id="4118"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3"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6"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8"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9"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099" name="Group 48"/>
          <p:cNvGrpSpPr>
            <a:grpSpLocks/>
          </p:cNvGrpSpPr>
          <p:nvPr/>
        </p:nvGrpSpPr>
        <p:grpSpPr bwMode="auto">
          <a:xfrm>
            <a:off x="26988" y="0"/>
            <a:ext cx="2603500" cy="6853238"/>
            <a:chOff x="6627813" y="195717"/>
            <a:chExt cx="1952625" cy="5678034"/>
          </a:xfrm>
        </p:grpSpPr>
        <p:sp>
          <p:nvSpPr>
            <p:cNvPr id="4106"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3"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p:cNvSpPr/>
          <p:nvPr/>
        </p:nvSpPr>
        <p:spPr>
          <a:xfrm>
            <a:off x="0" y="0"/>
            <a:ext cx="24447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3975" y="623888"/>
            <a:ext cx="8785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102" name="Text Placeholder 2"/>
          <p:cNvSpPr>
            <a:spLocks noGrp="1"/>
          </p:cNvSpPr>
          <p:nvPr>
            <p:ph type="body" idx="1"/>
          </p:nvPr>
        </p:nvSpPr>
        <p:spPr bwMode="auto">
          <a:xfrm>
            <a:off x="2589213" y="2133600"/>
            <a:ext cx="87899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363200" y="6135688"/>
            <a:ext cx="1022350" cy="369887"/>
          </a:xfrm>
          <a:prstGeom prst="rect">
            <a:avLst/>
          </a:prstGeom>
        </p:spPr>
        <p:txBody>
          <a:bodyPr vert="horz" lIns="91440" tIns="45720" rIns="91440" bIns="45720" rtlCol="0" anchor="ctr"/>
          <a:lstStyle>
            <a:lvl1pPr algn="r">
              <a:defRPr sz="900">
                <a:solidFill>
                  <a:prstClr val="black">
                    <a:tint val="75000"/>
                  </a:prstClr>
                </a:solidFill>
                <a:latin typeface="Arial" panose="020B0604020202020204" pitchFamily="34" charset="0"/>
                <a:ea typeface="+mn-ea"/>
              </a:defRPr>
            </a:lvl1pPr>
          </a:lstStyle>
          <a:p>
            <a:pPr>
              <a:defRPr/>
            </a:pPr>
            <a:endParaRPr lang="en-US"/>
          </a:p>
        </p:txBody>
      </p:sp>
      <p:sp>
        <p:nvSpPr>
          <p:cNvPr id="5" name="Footer Placeholder 4"/>
          <p:cNvSpPr>
            <a:spLocks noGrp="1"/>
          </p:cNvSpPr>
          <p:nvPr>
            <p:ph type="ftr" sz="quarter" idx="3"/>
          </p:nvPr>
        </p:nvSpPr>
        <p:spPr>
          <a:xfrm>
            <a:off x="2589213" y="6135688"/>
            <a:ext cx="7623175" cy="365125"/>
          </a:xfrm>
          <a:prstGeom prst="rect">
            <a:avLst/>
          </a:prstGeom>
        </p:spPr>
        <p:txBody>
          <a:bodyPr vert="horz" lIns="91440" tIns="45720" rIns="91440" bIns="45720" rtlCol="0" anchor="ctr"/>
          <a:lstStyle>
            <a:lvl1pPr algn="l">
              <a:defRPr sz="900">
                <a:solidFill>
                  <a:prstClr val="black">
                    <a:tint val="75000"/>
                  </a:prstClr>
                </a:solidFill>
                <a:latin typeface="Arial" panose="020B0604020202020204" pitchFamily="34" charset="0"/>
                <a:ea typeface="+mn-ea"/>
              </a:defRPr>
            </a:lvl1pPr>
          </a:lstStyle>
          <a:p>
            <a:pPr>
              <a:defRPr/>
            </a:pPr>
            <a:endParaRPr lang="en-US"/>
          </a:p>
        </p:txBody>
      </p:sp>
      <p:sp>
        <p:nvSpPr>
          <p:cNvPr id="6" name="Slide Number Placeholder 5"/>
          <p:cNvSpPr>
            <a:spLocks noGrp="1"/>
          </p:cNvSpPr>
          <p:nvPr>
            <p:ph type="sldNum" sz="quarter" idx="4"/>
          </p:nvPr>
        </p:nvSpPr>
        <p:spPr bwMode="gray">
          <a:xfrm>
            <a:off x="681038" y="787400"/>
            <a:ext cx="781050" cy="365125"/>
          </a:xfrm>
          <a:prstGeom prst="rect">
            <a:avLst/>
          </a:prstGeom>
        </p:spPr>
        <p:txBody>
          <a:bodyPr vert="horz" lIns="91440" tIns="45720" rIns="91440" bIns="45720" rtlCol="0" anchor="ctr"/>
          <a:lstStyle>
            <a:lvl1pPr algn="r">
              <a:defRPr sz="2000">
                <a:solidFill>
                  <a:srgbClr val="FEFFFF"/>
                </a:solidFill>
                <a:latin typeface="Arial" panose="020B0604020202020204" pitchFamily="34" charset="0"/>
                <a:ea typeface="+mn-ea"/>
              </a:defRPr>
            </a:lvl1pPr>
          </a:lstStyle>
          <a:p>
            <a:pPr>
              <a:defRPr/>
            </a:pPr>
            <a:fld id="{5F102147-346E-40EE-B30B-03CF41CC0B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 id="2147485256" r:id="rId12"/>
    <p:sldLayoutId id="2147485257" r:id="rId13"/>
    <p:sldLayoutId id="2147485258" r:id="rId14"/>
    <p:sldLayoutId id="2147485259" r:id="rId15"/>
    <p:sldLayoutId id="2147485260"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48200" y="1693863"/>
            <a:ext cx="4413250" cy="8286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556250" y="3276600"/>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itle 1"/>
          <p:cNvSpPr txBox="1">
            <a:spLocks/>
          </p:cNvSpPr>
          <p:nvPr/>
        </p:nvSpPr>
        <p:spPr>
          <a:xfrm>
            <a:off x="653143" y="2600813"/>
            <a:ext cx="11440380" cy="1699725"/>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4800" b="1" dirty="0" smtClean="0">
                <a:solidFill>
                  <a:srgbClr val="C00000"/>
                </a:solidFill>
                <a:latin typeface="Times New Roman" panose="02020603050405020304" pitchFamily="18" charset="0"/>
                <a:cs typeface="Times New Roman" panose="02020603050405020304" pitchFamily="18" charset="0"/>
              </a:rPr>
              <a:t>GIỚI THIỆU </a:t>
            </a:r>
            <a:r>
              <a:rPr lang="en-US" altLang="en-US" sz="4800" b="1" dirty="0" smtClean="0">
                <a:solidFill>
                  <a:srgbClr val="C00000"/>
                </a:solidFill>
                <a:latin typeface="Times New Roman" panose="02020603050405020304" pitchFamily="18" charset="0"/>
                <a:cs typeface="Times New Roman" panose="02020603050405020304" pitchFamily="18" charset="0"/>
              </a:rPr>
              <a:t>QUY </a:t>
            </a:r>
            <a:r>
              <a:rPr lang="en-US" altLang="en-US" sz="4800" b="1" dirty="0">
                <a:solidFill>
                  <a:srgbClr val="C00000"/>
                </a:solidFill>
                <a:latin typeface="Times New Roman" panose="02020603050405020304" pitchFamily="18" charset="0"/>
                <a:cs typeface="Times New Roman" panose="02020603050405020304" pitchFamily="18" charset="0"/>
              </a:rPr>
              <a:t>TRÌNH LỰA CHỌN </a:t>
            </a:r>
            <a:endParaRPr lang="en-US" altLang="en-US" sz="4800" b="1" dirty="0" smtClean="0">
              <a:solidFill>
                <a:srgbClr val="C00000"/>
              </a:solidFill>
              <a:latin typeface="Times New Roman" panose="02020603050405020304" pitchFamily="18" charset="0"/>
              <a:cs typeface="Times New Roman" panose="02020603050405020304" pitchFamily="18" charset="0"/>
            </a:endParaRPr>
          </a:p>
          <a:p>
            <a:pPr algn="ctr" fontAlgn="auto">
              <a:spcAft>
                <a:spcPts val="0"/>
              </a:spcAft>
              <a:defRPr/>
            </a:pPr>
            <a:r>
              <a:rPr lang="en-US" altLang="en-US" sz="4800" b="1" dirty="0" smtClean="0">
                <a:solidFill>
                  <a:srgbClr val="C00000"/>
                </a:solidFill>
                <a:latin typeface="Times New Roman" panose="02020603050405020304" pitchFamily="18" charset="0"/>
                <a:cs typeface="Times New Roman" panose="02020603050405020304" pitchFamily="18" charset="0"/>
              </a:rPr>
              <a:t>SÁCH </a:t>
            </a:r>
            <a:r>
              <a:rPr lang="en-US" altLang="en-US" sz="4800" b="1" dirty="0">
                <a:solidFill>
                  <a:srgbClr val="C00000"/>
                </a:solidFill>
                <a:latin typeface="Times New Roman" panose="02020603050405020304" pitchFamily="18" charset="0"/>
                <a:cs typeface="Times New Roman" panose="02020603050405020304" pitchFamily="18" charset="0"/>
              </a:rPr>
              <a:t>GIÁO </a:t>
            </a:r>
            <a:r>
              <a:rPr lang="en-US" altLang="en-US" sz="4800" b="1" dirty="0" smtClean="0">
                <a:solidFill>
                  <a:srgbClr val="C00000"/>
                </a:solidFill>
                <a:latin typeface="Times New Roman" panose="02020603050405020304" pitchFamily="18" charset="0"/>
                <a:cs typeface="Times New Roman" panose="02020603050405020304" pitchFamily="18" charset="0"/>
              </a:rPr>
              <a:t>KHOA </a:t>
            </a:r>
            <a:r>
              <a:rPr lang="en-US" sz="4800" b="1" dirty="0" smtClean="0">
                <a:solidFill>
                  <a:srgbClr val="C00000"/>
                </a:solidFill>
                <a:latin typeface="Times New Roman" panose="02020603050405020304" pitchFamily="18" charset="0"/>
                <a:cs typeface="Times New Roman" panose="02020603050405020304" pitchFamily="18" charset="0"/>
              </a:rPr>
              <a:t>LỚP 6</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12" name="TextBox 3"/>
          <p:cNvSpPr txBox="1">
            <a:spLocks noChangeArrowheads="1"/>
          </p:cNvSpPr>
          <p:nvPr/>
        </p:nvSpPr>
        <p:spPr bwMode="auto">
          <a:xfrm>
            <a:off x="3457728" y="609600"/>
            <a:ext cx="58575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FontTx/>
              <a:buNone/>
              <a:defRPr/>
            </a:pPr>
            <a:r>
              <a:rPr lang="en-US" altLang="en-US" b="1" dirty="0" smtClean="0">
                <a:solidFill>
                  <a:srgbClr val="E3EACF">
                    <a:lumMod val="25000"/>
                  </a:srgbClr>
                </a:solidFill>
                <a:latin typeface="Times New Roman" panose="02020603050405020304" pitchFamily="18" charset="0"/>
                <a:cs typeface="Times New Roman" panose="02020603050405020304" pitchFamily="18" charset="0"/>
              </a:rPr>
              <a:t>ỦY BAN NHÂN DÂN QUẬN 1</a:t>
            </a:r>
          </a:p>
          <a:p>
            <a:pPr algn="ctr" eaLnBrk="1" hangingPunct="1">
              <a:lnSpc>
                <a:spcPct val="100000"/>
              </a:lnSpc>
              <a:spcBef>
                <a:spcPct val="0"/>
              </a:spcBef>
              <a:buFontTx/>
              <a:buNone/>
              <a:defRPr/>
            </a:pPr>
            <a:r>
              <a:rPr lang="en-US" altLang="en-US" b="1" dirty="0" smtClean="0">
                <a:solidFill>
                  <a:srgbClr val="E3EACF">
                    <a:lumMod val="25000"/>
                  </a:srgbClr>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167763698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37" y="2502038"/>
            <a:ext cx="11059560" cy="2459735"/>
          </a:xfrm>
          <a:prstGeom prst="rect">
            <a:avLst/>
          </a:prstGeom>
        </p:spPr>
      </p:pic>
      <p:sp>
        <p:nvSpPr>
          <p:cNvPr id="6" name="Title 1"/>
          <p:cNvSpPr>
            <a:spLocks noGrp="1"/>
          </p:cNvSpPr>
          <p:nvPr>
            <p:ph type="title"/>
          </p:nvPr>
        </p:nvSpPr>
        <p:spPr>
          <a:xfrm>
            <a:off x="1748413" y="190920"/>
            <a:ext cx="10158884" cy="1949379"/>
          </a:xfrm>
          <a:ln>
            <a:miter lim="800000"/>
            <a:headEnd/>
            <a:tailEnd/>
          </a:ln>
          <a:extLst/>
        </p:spPr>
        <p:txBody>
          <a:bodyPr rtlCol="0" anchor="ctr">
            <a:noAutofit/>
          </a:bodyPr>
          <a:lstStyle/>
          <a:p>
            <a:pPr algn="ctr" eaLnBrk="1" fontAlgn="auto" hangingPunct="1">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BỘ </a:t>
            </a: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SÁCH GIÁO KHOA LỚP 6 ĐƯỢC </a:t>
            </a: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PHÊ </a:t>
            </a:r>
            <a:r>
              <a:rPr lang="en-US"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DUYỆT</a:t>
            </a:r>
            <a:br>
              <a:rPr lang="en-US"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br>
            <a:r>
              <a:rPr lang="vi-VN" sz="2400" b="1" dirty="0" smtClean="0">
                <a:solidFill>
                  <a:schemeClr val="tx1"/>
                </a:solidFill>
                <a:latin typeface="Arial" panose="020B0604020202020204" pitchFamily="34" charset="0"/>
                <a:cs typeface="Arial" panose="020B0604020202020204" pitchFamily="34" charset="0"/>
              </a:rPr>
              <a:t>sử </a:t>
            </a:r>
            <a:r>
              <a:rPr lang="vi-VN" sz="2400" b="1" dirty="0">
                <a:solidFill>
                  <a:schemeClr val="tx1"/>
                </a:solidFill>
                <a:latin typeface="Arial" panose="020B0604020202020204" pitchFamily="34" charset="0"/>
                <a:cs typeface="Arial" panose="020B0604020202020204" pitchFamily="34" charset="0"/>
              </a:rPr>
              <a:t>dụng trong cơ sở giáo dục phổ thông từ năm học 2021 - 2022 trên địa bàn Thành phố Hồ Chí Minh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theo</a:t>
            </a:r>
            <a:r>
              <a:rPr lang="en-US" sz="2400" b="1" dirty="0">
                <a:solidFill>
                  <a:schemeClr val="tx1"/>
                </a:solidFill>
                <a:latin typeface="Arial" panose="020B0604020202020204" pitchFamily="34" charset="0"/>
                <a:cs typeface="Arial" panose="020B0604020202020204" pitchFamily="34" charset="0"/>
              </a:rPr>
              <a:t> Q</a:t>
            </a:r>
            <a:r>
              <a:rPr lang="vi-VN" sz="2400" b="1" dirty="0">
                <a:solidFill>
                  <a:schemeClr val="tx1"/>
                </a:solidFill>
                <a:latin typeface="Arial" panose="020B0604020202020204" pitchFamily="34" charset="0"/>
                <a:cs typeface="Arial" panose="020B0604020202020204" pitchFamily="34" charset="0"/>
              </a:rPr>
              <a:t>uyết định </a:t>
            </a:r>
            <a:r>
              <a:rPr lang="en-US" sz="2400" b="1" dirty="0">
                <a:solidFill>
                  <a:schemeClr val="tx1"/>
                </a:solidFill>
                <a:latin typeface="Arial" panose="020B0604020202020204" pitchFamily="34" charset="0"/>
                <a:cs typeface="Arial" panose="020B0604020202020204" pitchFamily="34" charset="0"/>
              </a:rPr>
              <a:t>118</a:t>
            </a:r>
            <a:r>
              <a:rPr lang="vi-VN" sz="2400" b="1" dirty="0">
                <a:solidFill>
                  <a:schemeClr val="tx1"/>
                </a:solidFill>
                <a:latin typeface="Arial" panose="020B0604020202020204" pitchFamily="34" charset="0"/>
                <a:cs typeface="Arial" panose="020B0604020202020204" pitchFamily="34" charset="0"/>
              </a:rPr>
              <a:t>8/QĐ-</a:t>
            </a:r>
            <a:r>
              <a:rPr lang="en-US" sz="2400" b="1" dirty="0">
                <a:solidFill>
                  <a:schemeClr val="tx1"/>
                </a:solidFill>
                <a:latin typeface="Arial" panose="020B0604020202020204" pitchFamily="34" charset="0"/>
                <a:cs typeface="Arial" panose="020B0604020202020204" pitchFamily="34" charset="0"/>
              </a:rPr>
              <a:t>UBND</a:t>
            </a:r>
            <a:r>
              <a:rPr lang="vi-VN" sz="2400" b="1" dirty="0">
                <a:solidFill>
                  <a:schemeClr val="tx1"/>
                </a:solidFill>
                <a:latin typeface="Arial" panose="020B0604020202020204" pitchFamily="34" charset="0"/>
                <a:cs typeface="Arial" panose="020B0604020202020204" pitchFamily="34" charset="0"/>
              </a:rPr>
              <a:t> </a:t>
            </a:r>
            <a:r>
              <a:rPr lang="en-US" sz="2400" b="1" dirty="0" smtClean="0">
                <a:solidFill>
                  <a:schemeClr val="tx1"/>
                </a:solidFill>
                <a:latin typeface="Arial" panose="020B0604020202020204" pitchFamily="34" charset="0"/>
                <a:cs typeface="Arial" panose="020B0604020202020204" pitchFamily="34" charset="0"/>
              </a:rPr>
              <a:t/>
            </a:r>
            <a:br>
              <a:rPr lang="en-US" sz="2400" b="1" dirty="0" smtClean="0">
                <a:solidFill>
                  <a:schemeClr val="tx1"/>
                </a:solidFill>
                <a:latin typeface="Arial" panose="020B0604020202020204" pitchFamily="34" charset="0"/>
                <a:cs typeface="Arial" panose="020B0604020202020204" pitchFamily="34" charset="0"/>
              </a:rPr>
            </a:br>
            <a:r>
              <a:rPr lang="vi-VN" sz="2400" b="1" dirty="0" smtClean="0">
                <a:solidFill>
                  <a:schemeClr val="tx1"/>
                </a:solidFill>
                <a:latin typeface="Arial" panose="020B0604020202020204" pitchFamily="34" charset="0"/>
                <a:cs typeface="Arial" panose="020B0604020202020204" pitchFamily="34" charset="0"/>
              </a:rPr>
              <a:t>ngày </a:t>
            </a:r>
            <a:r>
              <a:rPr lang="vi-VN" sz="2400" b="1" dirty="0">
                <a:solidFill>
                  <a:schemeClr val="tx1"/>
                </a:solidFill>
                <a:latin typeface="Arial" panose="020B0604020202020204" pitchFamily="34" charset="0"/>
                <a:cs typeface="Arial" panose="020B0604020202020204" pitchFamily="34" charset="0"/>
              </a:rPr>
              <a:t>0</a:t>
            </a:r>
            <a:r>
              <a:rPr lang="en-US" sz="2400" b="1" dirty="0">
                <a:solidFill>
                  <a:schemeClr val="tx1"/>
                </a:solidFill>
                <a:latin typeface="Arial" panose="020B0604020202020204" pitchFamily="34" charset="0"/>
                <a:cs typeface="Arial" panose="020B0604020202020204" pitchFamily="34" charset="0"/>
              </a:rPr>
              <a:t>6</a:t>
            </a:r>
            <a:r>
              <a:rPr lang="vi-VN" sz="2400" b="1" dirty="0">
                <a:solidFill>
                  <a:schemeClr val="tx1"/>
                </a:solidFill>
                <a:latin typeface="Arial" panose="020B0604020202020204" pitchFamily="34" charset="0"/>
                <a:cs typeface="Arial" panose="020B0604020202020204" pitchFamily="34" charset="0"/>
              </a:rPr>
              <a:t> tháng </a:t>
            </a:r>
            <a:r>
              <a:rPr lang="en-US" sz="2400" b="1" dirty="0">
                <a:solidFill>
                  <a:schemeClr val="tx1"/>
                </a:solidFill>
                <a:latin typeface="Arial" panose="020B0604020202020204" pitchFamily="34" charset="0"/>
                <a:cs typeface="Arial" panose="020B0604020202020204" pitchFamily="34" charset="0"/>
              </a:rPr>
              <a:t>4</a:t>
            </a:r>
            <a:r>
              <a:rPr lang="vi-VN" sz="2400" b="1" dirty="0">
                <a:solidFill>
                  <a:schemeClr val="tx1"/>
                </a:solidFill>
                <a:latin typeface="Arial" panose="020B0604020202020204" pitchFamily="34" charset="0"/>
                <a:cs typeface="Arial" panose="020B0604020202020204" pitchFamily="34" charset="0"/>
              </a:rPr>
              <a:t> năm 2021</a:t>
            </a:r>
            <a:r>
              <a:rPr lang="en-US" sz="2400" b="1"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98817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48200" y="1693863"/>
            <a:ext cx="4413250" cy="8286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556250" y="3276600"/>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itle 1"/>
          <p:cNvSpPr>
            <a:spLocks noGrp="1"/>
          </p:cNvSpPr>
          <p:nvPr>
            <p:ph type="title"/>
          </p:nvPr>
        </p:nvSpPr>
        <p:spPr>
          <a:xfrm>
            <a:off x="1763860" y="147111"/>
            <a:ext cx="4094329" cy="669925"/>
          </a:xfrm>
          <a:ln>
            <a:miter lim="800000"/>
            <a:headEnd/>
            <a:tailEnd/>
          </a:ln>
          <a:extLst/>
        </p:spPr>
        <p:txBody>
          <a:bodyPr rtlCol="0" anchor="ctr">
            <a:noAutofit/>
          </a:bodyPr>
          <a:lstStyle/>
          <a:p>
            <a:pPr algn="ctr" eaLnBrk="1" fontAlgn="auto" hangingPunct="1">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CĂN </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CỨ THỰC HIỆN</a:t>
            </a:r>
          </a:p>
        </p:txBody>
      </p:sp>
      <p:sp>
        <p:nvSpPr>
          <p:cNvPr id="2" name="Rectangle 1"/>
          <p:cNvSpPr/>
          <p:nvPr/>
        </p:nvSpPr>
        <p:spPr>
          <a:xfrm>
            <a:off x="1763860" y="817036"/>
            <a:ext cx="9870745" cy="5786199"/>
          </a:xfrm>
          <a:prstGeom prst="rect">
            <a:avLst/>
          </a:prstGeom>
        </p:spPr>
        <p:txBody>
          <a:bodyPr wrap="square">
            <a:spAutoFit/>
          </a:bodyPr>
          <a:lstStyle/>
          <a:p>
            <a:pPr marL="285750" indent="-285750" algn="just">
              <a:lnSpc>
                <a:spcPct val="115000"/>
              </a:lnSpc>
              <a:spcAft>
                <a:spcPts val="600"/>
              </a:spcAft>
              <a:buFont typeface="Wingdings" panose="05000000000000000000" pitchFamily="2" charset="2"/>
              <a:buChar char="Ø"/>
              <a:defRPr/>
            </a:pPr>
            <a:r>
              <a:rPr lang="en-US" sz="2000" dirty="0" smtClean="0">
                <a:solidFill>
                  <a:srgbClr val="0033CC"/>
                </a:solidFill>
                <a:latin typeface="Arial" panose="020B0604020202020204" pitchFamily="34" charset="0"/>
                <a:ea typeface="Times New Roman" panose="02020603050405020304" pitchFamily="18" charset="0"/>
                <a:cs typeface="Arial" panose="020B0604020202020204" pitchFamily="34" charset="0"/>
              </a:rPr>
              <a:t>T</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hông tư  32/2018/TT-BGDĐT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ngày 26 tháng 12 năm 2018 của Bộ Giáo dục và Đào tạo về Ban hành Chương trình giáo dục phổ thông; </a:t>
            </a:r>
            <a:endParaRPr lang="fr-FR"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15000"/>
              </a:lnSpc>
              <a:spcAft>
                <a:spcPts val="600"/>
              </a:spcAft>
              <a:buFont typeface="Wingdings" panose="05000000000000000000" pitchFamily="2" charset="2"/>
              <a:buChar char="Ø"/>
              <a:defRPr/>
            </a:pPr>
            <a:r>
              <a:rPr lang="en-US" sz="2000" dirty="0" err="1">
                <a:solidFill>
                  <a:srgbClr val="0033CC"/>
                </a:solidFill>
                <a:latin typeface="Arial" panose="020B0604020202020204" pitchFamily="34" charset="0"/>
                <a:ea typeface="Times New Roman" panose="02020603050405020304" pitchFamily="18" charset="0"/>
                <a:cs typeface="Arial" panose="020B0604020202020204" pitchFamily="34" charset="0"/>
              </a:rPr>
              <a:t>Thông</a:t>
            </a: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33CC"/>
                </a:solidFill>
                <a:latin typeface="Arial" panose="020B0604020202020204" pitchFamily="34" charset="0"/>
                <a:ea typeface="Times New Roman" panose="02020603050405020304" pitchFamily="18" charset="0"/>
                <a:cs typeface="Arial" panose="020B0604020202020204" pitchFamily="34" charset="0"/>
              </a:rPr>
              <a:t>tư</a:t>
            </a: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 01/2020/TT-BGDĐT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ngày</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30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tháng</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01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năm</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2020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về</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Hướng</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dẫn</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lựa</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chọn</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sách</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giáo</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khoa</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sở</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giáo</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dục</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phổ</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thông</a:t>
            </a:r>
            <a:r>
              <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15000"/>
              </a:lnSpc>
              <a:spcAft>
                <a:spcPts val="600"/>
              </a:spcAft>
              <a:buFont typeface="Wingdings" panose="05000000000000000000" pitchFamily="2" charset="2"/>
              <a:buChar char="Ø"/>
              <a:defRPr/>
            </a:pP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T</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hông tư 25/2020/TT-BGDĐT </a:t>
            </a:r>
            <a:r>
              <a:rPr lang="vi-VN" sz="2000" dirty="0">
                <a:solidFill>
                  <a:prstClr val="black"/>
                </a:solidFill>
                <a:latin typeface="Arial" panose="020B0604020202020204" pitchFamily="34" charset="0"/>
                <a:ea typeface="Times New Roman" panose="02020603050405020304" pitchFamily="18" charset="0"/>
                <a:cs typeface="Arial" panose="020B0604020202020204" pitchFamily="34" charset="0"/>
              </a:rPr>
              <a:t>ngày 26 tháng 8 năm 2020 của Bộ Giáo dục và Đào tạo về Quy định việc lựa chọn sách giáo khoa trong cơ sở giáo dục phổ thông;</a:t>
            </a:r>
            <a:endPar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15000"/>
              </a:lnSpc>
              <a:spcAft>
                <a:spcPts val="600"/>
              </a:spcAft>
              <a:buFont typeface="Wingdings" panose="05000000000000000000" pitchFamily="2" charset="2"/>
              <a:buChar char="Ø"/>
              <a:defRPr/>
            </a:pPr>
            <a:r>
              <a:rPr lang="en-US" sz="2000" dirty="0" smtClean="0">
                <a:solidFill>
                  <a:srgbClr val="0033CC"/>
                </a:solidFill>
                <a:latin typeface="Arial" panose="020B0604020202020204" pitchFamily="34" charset="0"/>
                <a:ea typeface="Times New Roman" panose="02020603050405020304" pitchFamily="18" charset="0"/>
                <a:cs typeface="Arial" panose="020B0604020202020204" pitchFamily="34" charset="0"/>
              </a:rPr>
              <a:t>T</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hông tư 32/2020/TT-BGDĐT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ngày 15 tháng 09 năm 2020 của Bộ Giáo dục và Đào tạo về Ban hành Điều lệ trường trung học cơ sở, trường trung học phổ thông và trường phổ thông có nhiều cấp học.</a:t>
            </a:r>
            <a:endParaRPr lang="fr-FR"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15000"/>
              </a:lnSpc>
              <a:spcAft>
                <a:spcPts val="600"/>
              </a:spcAft>
              <a:buFont typeface="Wingdings" panose="05000000000000000000" pitchFamily="2" charset="2"/>
              <a:buChar char="Ø"/>
              <a:defRPr/>
            </a:pPr>
            <a:r>
              <a:rPr lang="en-US" sz="2000" dirty="0" smtClean="0">
                <a:solidFill>
                  <a:srgbClr val="0033CC"/>
                </a:solidFill>
                <a:latin typeface="Arial" panose="020B0604020202020204" pitchFamily="34" charset="0"/>
                <a:ea typeface="Times New Roman" panose="02020603050405020304" pitchFamily="18" charset="0"/>
                <a:cs typeface="Arial" panose="020B0604020202020204" pitchFamily="34" charset="0"/>
              </a:rPr>
              <a:t>Q</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uyết định </a:t>
            </a:r>
            <a:r>
              <a:rPr lang="vi-VN" sz="2000" dirty="0" smtClean="0">
                <a:solidFill>
                  <a:srgbClr val="0033CC"/>
                </a:solidFill>
                <a:latin typeface="Arial" panose="020B0604020202020204" pitchFamily="34" charset="0"/>
                <a:ea typeface="Times New Roman" panose="02020603050405020304" pitchFamily="18" charset="0"/>
                <a:cs typeface="Arial" panose="020B0604020202020204" pitchFamily="34" charset="0"/>
              </a:rPr>
              <a:t>718/QĐ-BGDĐT </a:t>
            </a:r>
            <a:r>
              <a:rPr lang="vi-VN" sz="2000" dirty="0">
                <a:solidFill>
                  <a:prstClr val="black"/>
                </a:solidFill>
                <a:latin typeface="Arial" panose="020B0604020202020204" pitchFamily="34" charset="0"/>
                <a:ea typeface="Times New Roman" panose="02020603050405020304" pitchFamily="18" charset="0"/>
                <a:cs typeface="Arial" panose="020B0604020202020204" pitchFamily="34" charset="0"/>
              </a:rPr>
              <a:t>ngày 09 tháng 02 năm 2021 </a:t>
            </a:r>
            <a:r>
              <a:rPr lang="vi-VN"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phê duyệt Danh mục sách giáo khoa lớp 6 sử dụng trong cơ sở giáo dục phổ thông</a:t>
            </a:r>
            <a:r>
              <a:rPr lang="en-US" sz="2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15000"/>
              </a:lnSpc>
              <a:spcAft>
                <a:spcPts val="600"/>
              </a:spcAft>
              <a:buFont typeface="Wingdings" panose="05000000000000000000" pitchFamily="2" charset="2"/>
              <a:buChar char="Ø"/>
              <a:defRPr/>
            </a:pP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Q</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uyết định </a:t>
            </a: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118</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8/QĐ-</a:t>
            </a:r>
            <a:r>
              <a:rPr lang="en-US"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UBND</a:t>
            </a:r>
            <a:r>
              <a:rPr lang="vi-VN" sz="2000"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ngày 0</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6</a:t>
            </a:r>
            <a:r>
              <a:rPr lang="vi-VN"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tháng </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4</a:t>
            </a:r>
            <a:r>
              <a:rPr lang="vi-VN"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năm 2021 phê duyệt </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D</a:t>
            </a:r>
            <a:r>
              <a:rPr lang="vi-VN"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anh mục sách giáo khoa lớp 2, lớp 6 và điều chỉnh, bố sung danh mục sách giáo khoa lớp 1 sử dụng trong cơ sở giáo dục phổ thông từ năm học 2021 - 2022 trên địa bàn Thành phố Hồ Chí </a:t>
            </a:r>
            <a:r>
              <a:rPr lang="vi-VN" sz="2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Minh</a:t>
            </a:r>
            <a:r>
              <a:rPr lang="en-US" sz="2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1"/>
          <p:cNvGrpSpPr>
            <a:grpSpLocks/>
          </p:cNvGrpSpPr>
          <p:nvPr/>
        </p:nvGrpSpPr>
        <p:grpSpPr bwMode="auto">
          <a:xfrm>
            <a:off x="316853" y="1071981"/>
            <a:ext cx="11489959" cy="5653671"/>
            <a:chOff x="173787" y="1225295"/>
            <a:chExt cx="11613543" cy="5653809"/>
          </a:xfrm>
        </p:grpSpPr>
        <p:grpSp>
          <p:nvGrpSpPr>
            <p:cNvPr id="56324" name="组合 4"/>
            <p:cNvGrpSpPr>
              <a:grpSpLocks/>
            </p:cNvGrpSpPr>
            <p:nvPr/>
          </p:nvGrpSpPr>
          <p:grpSpPr bwMode="auto">
            <a:xfrm>
              <a:off x="173787" y="2343241"/>
              <a:ext cx="2249448" cy="2250740"/>
              <a:chOff x="1475045" y="2675340"/>
              <a:chExt cx="2151751" cy="2151751"/>
            </a:xfrm>
          </p:grpSpPr>
          <p:sp>
            <p:nvSpPr>
              <p:cNvPr id="7" name="椭圆 5"/>
              <p:cNvSpPr/>
              <p:nvPr/>
            </p:nvSpPr>
            <p:spPr>
              <a:xfrm>
                <a:off x="1475045" y="2675340"/>
                <a:ext cx="2151751" cy="2151751"/>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0392" y="2841217"/>
                <a:ext cx="1823251" cy="1824676"/>
              </a:xfrm>
              <a:prstGeom prst="ellipse">
                <a:avLst/>
              </a:prstGeom>
              <a:effectLst>
                <a:innerShdw blurRad="114300">
                  <a:prstClr val="black"/>
                </a:innerShdw>
              </a:effectLst>
            </p:spPr>
          </p:pic>
        </p:grpSp>
        <p:sp>
          <p:nvSpPr>
            <p:cNvPr id="12" name="MH_SubTitle_1"/>
            <p:cNvSpPr>
              <a:spLocks noChangeArrowheads="1"/>
            </p:cNvSpPr>
            <p:nvPr/>
          </p:nvSpPr>
          <p:spPr bwMode="auto">
            <a:xfrm flipH="1">
              <a:off x="2225015" y="1225295"/>
              <a:ext cx="7899016" cy="400120"/>
            </a:xfrm>
            <a:prstGeom prst="rect">
              <a:avLst/>
            </a:prstGeom>
            <a:noFill/>
            <a:ln>
              <a:noFill/>
            </a:ln>
          </p:spPr>
          <p:txBody>
            <a:bodyPr wrap="none">
              <a:spAutoFit/>
            </a:bodyPr>
            <a:lstStyle/>
            <a:p>
              <a:pPr algn="ct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1.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Cơ</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sở</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phổ</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thông</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đề</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xuất</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lựa</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chọn</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sách</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khoa</a:t>
              </a:r>
              <a:endPar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endParaRPr>
            </a:p>
          </p:txBody>
        </p:sp>
        <p:grpSp>
          <p:nvGrpSpPr>
            <p:cNvPr id="56326" name="组合 12"/>
            <p:cNvGrpSpPr>
              <a:grpSpLocks/>
            </p:cNvGrpSpPr>
            <p:nvPr/>
          </p:nvGrpSpPr>
          <p:grpSpPr bwMode="auto">
            <a:xfrm>
              <a:off x="3306053" y="1660797"/>
              <a:ext cx="8409897" cy="2348311"/>
              <a:chOff x="5185029" y="1587849"/>
              <a:chExt cx="5310317" cy="2346663"/>
            </a:xfrm>
          </p:grpSpPr>
          <p:grpSp>
            <p:nvGrpSpPr>
              <p:cNvPr id="56340" name="组合 13"/>
              <p:cNvGrpSpPr>
                <a:grpSpLocks/>
              </p:cNvGrpSpPr>
              <p:nvPr/>
            </p:nvGrpSpPr>
            <p:grpSpPr bwMode="auto">
              <a:xfrm>
                <a:off x="5185029" y="1587849"/>
                <a:ext cx="5310317" cy="2346663"/>
                <a:chOff x="5094767" y="1019290"/>
                <a:chExt cx="5310317" cy="2346663"/>
              </a:xfrm>
            </p:grpSpPr>
            <p:sp>
              <p:nvSpPr>
                <p:cNvPr id="17" name="MH_SubTitle_1"/>
                <p:cNvSpPr>
                  <a:spLocks noChangeArrowheads="1"/>
                </p:cNvSpPr>
                <p:nvPr/>
              </p:nvSpPr>
              <p:spPr bwMode="auto">
                <a:xfrm flipH="1">
                  <a:off x="5160029" y="1019290"/>
                  <a:ext cx="3730075" cy="399839"/>
                </a:xfrm>
                <a:prstGeom prst="rect">
                  <a:avLst/>
                </a:prstGeom>
                <a:noFill/>
              </p:spPr>
              <p:txBody>
                <a:bodyPr wrap="none">
                  <a:spAutoFit/>
                </a:bodyPr>
                <a:lstStyle/>
                <a:p>
                  <a:pPr eaLnBrk="1" fontAlgn="auto" hangingPunct="1">
                    <a:spcBef>
                      <a:spcPts val="0"/>
                    </a:spcBef>
                    <a:spcAft>
                      <a:spcPts val="0"/>
                    </a:spcAft>
                    <a:defRPr/>
                  </a:pPr>
                  <a:r>
                    <a:rPr lang="en-US" sz="2000" b="1" kern="0" dirty="0" err="1" smtClean="0">
                      <a:solidFill>
                        <a:srgbClr val="EA6103"/>
                      </a:solidFill>
                      <a:latin typeface="Arial" panose="020B0604020202020204" pitchFamily="34" charset="0"/>
                      <a:ea typeface="Source Han Sans CN Medium" panose="020B0500000000000000" pitchFamily="34" charset="-128"/>
                      <a:cs typeface="Arial" panose="020B0604020202020204" pitchFamily="34" charset="0"/>
                    </a:rPr>
                    <a:t>Tổ</a:t>
                  </a:r>
                  <a:r>
                    <a:rPr lang="en-US" sz="2000" b="1" kern="0" dirty="0" smtClean="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chuyên</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môn</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của</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cơ</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sở</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phổ</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thông</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endParaRPr lang="zh-CN" alt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6343" name="Rectangle 5"/>
                <p:cNvSpPr>
                  <a:spLocks noChangeArrowheads="1"/>
                </p:cNvSpPr>
                <p:nvPr/>
              </p:nvSpPr>
              <p:spPr bwMode="auto">
                <a:xfrm>
                  <a:off x="5094767" y="1479631"/>
                  <a:ext cx="5310317" cy="188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lgn="just">
                    <a:buNone/>
                  </a:pP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chức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nghiên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cứu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thảo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luận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đánh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thuộc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phụ</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theo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tiêu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chí</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bỏ</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ít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nhất</a:t>
                  </a:r>
                  <a:r>
                    <a:rPr lang="en-US" dirty="0">
                      <a:solidFill>
                        <a:prstClr val="black"/>
                      </a:solidFill>
                      <a:latin typeface="Arial" panose="020B0604020202020204" pitchFamily="34" charset="0"/>
                      <a:cs typeface="Arial" panose="020B0604020202020204" pitchFamily="34" charset="0"/>
                    </a:rPr>
                    <a:t> 01 </a:t>
                  </a:r>
                  <a:r>
                    <a:rPr lang="en-US" dirty="0" err="1" smtClean="0">
                      <a:solidFill>
                        <a:prstClr val="black"/>
                      </a:solidFill>
                      <a:latin typeface="Arial" panose="020B0604020202020204" pitchFamily="34" charset="0"/>
                      <a:cs typeface="Arial" panose="020B0604020202020204" pitchFamily="34" charset="0"/>
                    </a:rPr>
                    <a:t>sách</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mỗi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người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đứng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đầu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chữ</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ký</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trưởng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tham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p:txBody>
            </p:sp>
          </p:grpSp>
          <p:cxnSp>
            <p:nvCxnSpPr>
              <p:cNvPr id="56341" name="直接连接符 14"/>
              <p:cNvCxnSpPr>
                <a:cxnSpLocks noChangeShapeType="1"/>
              </p:cNvCxnSpPr>
              <p:nvPr/>
            </p:nvCxnSpPr>
            <p:spPr bwMode="auto">
              <a:xfrm>
                <a:off x="5340071" y="1971775"/>
                <a:ext cx="3501576" cy="0"/>
              </a:xfrm>
              <a:prstGeom prst="line">
                <a:avLst/>
              </a:prstGeom>
              <a:noFill/>
              <a:ln w="19050" algn="ctr">
                <a:solidFill>
                  <a:srgbClr val="EA6103"/>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7" name="组合 17"/>
            <p:cNvGrpSpPr>
              <a:grpSpLocks/>
            </p:cNvGrpSpPr>
            <p:nvPr/>
          </p:nvGrpSpPr>
          <p:grpSpPr bwMode="auto">
            <a:xfrm>
              <a:off x="3409407" y="4120742"/>
              <a:ext cx="4571920" cy="403874"/>
              <a:chOff x="4864479" y="3663834"/>
              <a:chExt cx="4571721" cy="403396"/>
            </a:xfrm>
          </p:grpSpPr>
          <p:sp>
            <p:nvSpPr>
              <p:cNvPr id="22" name="MH_SubTitle_1"/>
              <p:cNvSpPr>
                <a:spLocks noChangeArrowheads="1"/>
              </p:cNvSpPr>
              <p:nvPr/>
            </p:nvSpPr>
            <p:spPr bwMode="auto">
              <a:xfrm flipH="1">
                <a:off x="4864479" y="3663834"/>
                <a:ext cx="4571721" cy="399645"/>
              </a:xfrm>
              <a:prstGeom prst="rect">
                <a:avLst/>
              </a:prstGeom>
              <a:noFill/>
            </p:spPr>
            <p:txBody>
              <a:bodyPr>
                <a:spAutoFit/>
              </a:bodyPr>
              <a:lstStyle/>
              <a:p>
                <a:pPr eaLnBrk="1" fontAlgn="auto" hangingPunct="1">
                  <a:spcBef>
                    <a:spcPts val="0"/>
                  </a:spcBef>
                  <a:spcAft>
                    <a:spcPts val="0"/>
                  </a:spcAft>
                  <a:defRPr/>
                </a:pPr>
                <a:r>
                  <a:rPr lang="en-US" sz="20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Cơ</a:t>
                </a:r>
                <a:r>
                  <a:rPr 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sở</a:t>
                </a:r>
                <a:r>
                  <a:rPr 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phổ</a:t>
                </a:r>
                <a:r>
                  <a:rPr 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99A9"/>
                    </a:solidFill>
                    <a:latin typeface="Arial" panose="020B0604020202020204" pitchFamily="34" charset="0"/>
                    <a:ea typeface="Source Han Sans CN Medium" panose="020B0500000000000000" pitchFamily="34" charset="-128"/>
                    <a:cs typeface="Arial" panose="020B0604020202020204" pitchFamily="34" charset="0"/>
                  </a:rPr>
                  <a:t>thông</a:t>
                </a:r>
                <a:endParaRPr lang="zh-CN" altLang="en-US" sz="20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endParaRPr>
              </a:p>
            </p:txBody>
          </p:sp>
          <p:cxnSp>
            <p:nvCxnSpPr>
              <p:cNvPr id="56339" name="直接连接符 19"/>
              <p:cNvCxnSpPr>
                <a:cxnSpLocks noChangeShapeType="1"/>
              </p:cNvCxnSpPr>
              <p:nvPr/>
            </p:nvCxnSpPr>
            <p:spPr bwMode="auto">
              <a:xfrm>
                <a:off x="4985217" y="4067230"/>
                <a:ext cx="3142262" cy="0"/>
              </a:xfrm>
              <a:prstGeom prst="line">
                <a:avLst/>
              </a:prstGeom>
              <a:noFill/>
              <a:ln w="19050" algn="ctr">
                <a:solidFill>
                  <a:srgbClr val="0099A9"/>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9" name="组合 26"/>
            <p:cNvGrpSpPr>
              <a:grpSpLocks/>
            </p:cNvGrpSpPr>
            <p:nvPr/>
          </p:nvGrpSpPr>
          <p:grpSpPr bwMode="auto">
            <a:xfrm>
              <a:off x="2252675" y="1772004"/>
              <a:ext cx="1015982" cy="966811"/>
              <a:chOff x="3748419" y="1737619"/>
              <a:chExt cx="965559" cy="965599"/>
            </a:xfrm>
          </p:grpSpPr>
          <p:sp>
            <p:nvSpPr>
              <p:cNvPr id="28" name="椭圆 27"/>
              <p:cNvSpPr/>
              <p:nvPr/>
            </p:nvSpPr>
            <p:spPr>
              <a:xfrm>
                <a:off x="3748419" y="1737619"/>
                <a:ext cx="965559" cy="965599"/>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3946056" y="1927885"/>
                <a:ext cx="546144" cy="50896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56330" name="组合 29"/>
            <p:cNvGrpSpPr>
              <a:grpSpLocks/>
            </p:cNvGrpSpPr>
            <p:nvPr/>
          </p:nvGrpSpPr>
          <p:grpSpPr bwMode="auto">
            <a:xfrm>
              <a:off x="2310855" y="3930251"/>
              <a:ext cx="1049390" cy="966811"/>
              <a:chOff x="3761426" y="3691852"/>
              <a:chExt cx="1048074" cy="965600"/>
            </a:xfrm>
          </p:grpSpPr>
          <p:sp>
            <p:nvSpPr>
              <p:cNvPr id="31" name="椭圆 30"/>
              <p:cNvSpPr/>
              <p:nvPr/>
            </p:nvSpPr>
            <p:spPr>
              <a:xfrm>
                <a:off x="3761426" y="3691852"/>
                <a:ext cx="1048074" cy="965600"/>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056605" y="3882118"/>
                <a:ext cx="500803" cy="58506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56331" name="TextBox 2"/>
            <p:cNvSpPr txBox="1">
              <a:spLocks noChangeArrowheads="1"/>
            </p:cNvSpPr>
            <p:nvPr/>
          </p:nvSpPr>
          <p:spPr bwMode="auto">
            <a:xfrm>
              <a:off x="3248345" y="4570724"/>
              <a:ext cx="8538985" cy="230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171450" algn="just">
                <a:buNone/>
              </a:pPr>
              <a:r>
                <a:rPr lang="en-US" dirty="0" err="1" smtClean="0">
                  <a:solidFill>
                    <a:prstClr val="black"/>
                  </a:solidFill>
                  <a:latin typeface="Arial" panose="020B0604020202020204" pitchFamily="34" charset="0"/>
                  <a:cs typeface="Arial" panose="020B0604020202020204" pitchFamily="34" charset="0"/>
                </a:rPr>
                <a:t>Tổ</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chức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cuộc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với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thành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phần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dự</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gồm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người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đứng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đầu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cấp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người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đứng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đầu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trưởng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đại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diện</a:t>
              </a:r>
              <a:r>
                <a:rPr lang="en-US" dirty="0">
                  <a:solidFill>
                    <a:prstClr val="black"/>
                  </a:solidFill>
                  <a:latin typeface="Arial" panose="020B0604020202020204" pitchFamily="34" charset="0"/>
                  <a:cs typeface="Arial" panose="020B0604020202020204" pitchFamily="34" charset="0"/>
                </a:rPr>
                <a:t> Ban </a:t>
              </a:r>
              <a:r>
                <a:rPr lang="en-US" dirty="0" err="1">
                  <a:solidFill>
                    <a:prstClr val="black"/>
                  </a:solidFill>
                  <a:latin typeface="Arial" panose="020B0604020202020204" pitchFamily="34" charset="0"/>
                  <a:cs typeface="Arial" panose="020B0604020202020204" pitchFamily="34" charset="0"/>
                </a:rPr>
                <a:t>đại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diện</a:t>
              </a:r>
              <a:r>
                <a:rPr lang="en-US" dirty="0">
                  <a:solidFill>
                    <a:prstClr val="black"/>
                  </a:solidFill>
                  <a:latin typeface="Arial" panose="020B0604020202020204" pitchFamily="34" charset="0"/>
                  <a:cs typeface="Arial" panose="020B0604020202020204" pitchFamily="34" charset="0"/>
                </a:rPr>
                <a:t> cha </a:t>
              </a:r>
              <a:r>
                <a:rPr lang="en-US" dirty="0" err="1">
                  <a:solidFill>
                    <a:prstClr val="black"/>
                  </a:solidFill>
                  <a:latin typeface="Arial" panose="020B0604020202020204" pitchFamily="34" charset="0"/>
                  <a:cs typeface="Arial" panose="020B0604020202020204" pitchFamily="34" charset="0"/>
                </a:rPr>
                <a:t>mẹ</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sinh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để</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thảo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luận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đánh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01 </a:t>
              </a:r>
              <a:r>
                <a:rPr lang="en-US" dirty="0" err="1" smtClean="0">
                  <a:solidFill>
                    <a:prstClr val="black"/>
                  </a:solidFill>
                  <a:latin typeface="Arial" panose="020B0604020202020204" pitchFamily="34" charset="0"/>
                  <a:cs typeface="Arial" panose="020B0604020202020204" pitchFamily="34" charset="0"/>
                </a:rPr>
                <a:t>sách</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mỗi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về</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Phòng</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tạo</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danh</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chữ</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ký</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người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đứng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đầu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trưởng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a:t>
              </a:r>
            </a:p>
          </p:txBody>
        </p:sp>
      </p:grpSp>
      <p:sp>
        <p:nvSpPr>
          <p:cNvPr id="33" name="Title 1"/>
          <p:cNvSpPr>
            <a:spLocks noGrp="1"/>
          </p:cNvSpPr>
          <p:nvPr>
            <p:ph type="title"/>
          </p:nvPr>
        </p:nvSpPr>
        <p:spPr>
          <a:xfrm>
            <a:off x="2010787" y="490480"/>
            <a:ext cx="7786355" cy="669925"/>
          </a:xfrm>
          <a:ln>
            <a:miter lim="800000"/>
            <a:headEnd/>
            <a:tailEnd/>
          </a:ln>
          <a:extLst/>
        </p:spPr>
        <p:txBody>
          <a:bodyPr rtlCol="0" anchor="ctr">
            <a:noAutofit/>
          </a:bodyPr>
          <a:lstStyle/>
          <a:p>
            <a:pPr algn="ctr" eaLnBrk="1" fontAlgn="auto" hangingPunct="1">
              <a:spcAft>
                <a:spcPts val="0"/>
              </a:spcAft>
              <a:defRPr/>
            </a:pP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QUY TRÌNH LỰA CHỌN 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5939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1"/>
          <p:cNvGrpSpPr>
            <a:grpSpLocks/>
          </p:cNvGrpSpPr>
          <p:nvPr/>
        </p:nvGrpSpPr>
        <p:grpSpPr bwMode="auto">
          <a:xfrm>
            <a:off x="839367" y="1688342"/>
            <a:ext cx="10877012" cy="4110185"/>
            <a:chOff x="173787" y="1660797"/>
            <a:chExt cx="10994003" cy="4110285"/>
          </a:xfrm>
        </p:grpSpPr>
        <p:grpSp>
          <p:nvGrpSpPr>
            <p:cNvPr id="56324" name="组合 4"/>
            <p:cNvGrpSpPr>
              <a:grpSpLocks/>
            </p:cNvGrpSpPr>
            <p:nvPr/>
          </p:nvGrpSpPr>
          <p:grpSpPr bwMode="auto">
            <a:xfrm>
              <a:off x="173787" y="2343241"/>
              <a:ext cx="2249448" cy="2250740"/>
              <a:chOff x="1475045" y="2675340"/>
              <a:chExt cx="2151751" cy="2151751"/>
            </a:xfrm>
          </p:grpSpPr>
          <p:sp>
            <p:nvSpPr>
              <p:cNvPr id="7" name="椭圆 5"/>
              <p:cNvSpPr/>
              <p:nvPr/>
            </p:nvSpPr>
            <p:spPr>
              <a:xfrm>
                <a:off x="1475045" y="2675340"/>
                <a:ext cx="2151751" cy="2151751"/>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0392" y="2841217"/>
                <a:ext cx="1823251" cy="1824676"/>
              </a:xfrm>
              <a:prstGeom prst="ellipse">
                <a:avLst/>
              </a:prstGeom>
              <a:effectLst>
                <a:innerShdw blurRad="114300">
                  <a:prstClr val="black"/>
                </a:innerShdw>
              </a:effectLst>
            </p:spPr>
          </p:pic>
        </p:grpSp>
        <p:grpSp>
          <p:nvGrpSpPr>
            <p:cNvPr id="56326" name="组合 12"/>
            <p:cNvGrpSpPr>
              <a:grpSpLocks/>
            </p:cNvGrpSpPr>
            <p:nvPr/>
          </p:nvGrpSpPr>
          <p:grpSpPr bwMode="auto">
            <a:xfrm>
              <a:off x="3306053" y="1660797"/>
              <a:ext cx="7760172" cy="1667848"/>
              <a:chOff x="5185029" y="1587849"/>
              <a:chExt cx="4900057" cy="1666678"/>
            </a:xfrm>
          </p:grpSpPr>
          <p:grpSp>
            <p:nvGrpSpPr>
              <p:cNvPr id="56340" name="组合 13"/>
              <p:cNvGrpSpPr>
                <a:grpSpLocks/>
              </p:cNvGrpSpPr>
              <p:nvPr/>
            </p:nvGrpSpPr>
            <p:grpSpPr bwMode="auto">
              <a:xfrm>
                <a:off x="5185029" y="1587849"/>
                <a:ext cx="4900057" cy="1666678"/>
                <a:chOff x="5094767" y="1019290"/>
                <a:chExt cx="4900057" cy="1666678"/>
              </a:xfrm>
            </p:grpSpPr>
            <p:sp>
              <p:nvSpPr>
                <p:cNvPr id="17" name="MH_SubTitle_1"/>
                <p:cNvSpPr>
                  <a:spLocks noChangeArrowheads="1"/>
                </p:cNvSpPr>
                <p:nvPr/>
              </p:nvSpPr>
              <p:spPr bwMode="auto">
                <a:xfrm flipH="1">
                  <a:off x="5160029" y="1019290"/>
                  <a:ext cx="2471970" cy="399839"/>
                </a:xfrm>
                <a:prstGeom prst="rect">
                  <a:avLst/>
                </a:prstGeom>
                <a:noFill/>
              </p:spPr>
              <p:txBody>
                <a:bodyPr wrap="none">
                  <a:spAutoFit/>
                </a:bodyPr>
                <a:lstStyle/>
                <a:p>
                  <a:pPr eaLnBrk="1" fontAlgn="auto" hangingPunct="1">
                    <a:spcBef>
                      <a:spcPts val="0"/>
                    </a:spcBef>
                    <a:spcAft>
                      <a:spcPts val="0"/>
                    </a:spcAft>
                    <a:defRPr/>
                  </a:pPr>
                  <a:r>
                    <a:rPr lang="en-US" sz="2000" b="1" kern="0" dirty="0"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2.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Phòng</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và</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Đào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tạo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endParaRPr lang="zh-CN" alt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6343" name="Rectangle 5"/>
                <p:cNvSpPr>
                  <a:spLocks noChangeArrowheads="1"/>
                </p:cNvSpPr>
                <p:nvPr/>
              </p:nvSpPr>
              <p:spPr bwMode="auto">
                <a:xfrm>
                  <a:off x="5094767" y="1479632"/>
                  <a:ext cx="4900057" cy="120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lgn="just">
                    <a:buClr>
                      <a:srgbClr val="A53010"/>
                    </a:buClr>
                    <a:buNone/>
                  </a:pPr>
                  <a:r>
                    <a:rPr lang="en-US" dirty="0" err="1" smtClean="0">
                      <a:solidFill>
                        <a:prstClr val="black"/>
                      </a:solidFill>
                      <a:latin typeface="Arial" panose="020B0604020202020204" pitchFamily="34" charset="0"/>
                      <a:cs typeface="Arial" panose="020B0604020202020204" pitchFamily="34" charset="0"/>
                    </a:rPr>
                    <a:t>Tổng</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hợp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được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thuộc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thẩm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quyền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lý</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sắp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xếp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theo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thứ</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tự</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từ</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cao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xuống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thấp</a:t>
                  </a:r>
                  <a:r>
                    <a:rPr lang="en-US" dirty="0">
                      <a:solidFill>
                        <a:prstClr val="black"/>
                      </a:solidFill>
                      <a:latin typeface="Arial" panose="020B0604020202020204" pitchFamily="34" charset="0"/>
                      <a:cs typeface="Arial" panose="020B0604020202020204" pitchFamily="34" charset="0"/>
                    </a:rPr>
                    <a:t>.</a:t>
                  </a:r>
                </a:p>
              </p:txBody>
            </p:sp>
          </p:grpSp>
          <p:cxnSp>
            <p:nvCxnSpPr>
              <p:cNvPr id="56341" name="直接连接符 14"/>
              <p:cNvCxnSpPr>
                <a:cxnSpLocks noChangeShapeType="1"/>
              </p:cNvCxnSpPr>
              <p:nvPr/>
            </p:nvCxnSpPr>
            <p:spPr bwMode="auto">
              <a:xfrm>
                <a:off x="5340071" y="1971775"/>
                <a:ext cx="2237476" cy="0"/>
              </a:xfrm>
              <a:prstGeom prst="line">
                <a:avLst/>
              </a:prstGeom>
              <a:noFill/>
              <a:ln w="19050" algn="ctr">
                <a:solidFill>
                  <a:srgbClr val="0033CC"/>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7" name="组合 17"/>
            <p:cNvGrpSpPr>
              <a:grpSpLocks/>
            </p:cNvGrpSpPr>
            <p:nvPr/>
          </p:nvGrpSpPr>
          <p:grpSpPr bwMode="auto">
            <a:xfrm>
              <a:off x="3409407" y="4120745"/>
              <a:ext cx="4571921" cy="403871"/>
              <a:chOff x="4864479" y="3663837"/>
              <a:chExt cx="4571722" cy="403393"/>
            </a:xfrm>
          </p:grpSpPr>
          <p:sp>
            <p:nvSpPr>
              <p:cNvPr id="22" name="MH_SubTitle_1"/>
              <p:cNvSpPr>
                <a:spLocks noChangeArrowheads="1"/>
              </p:cNvSpPr>
              <p:nvPr/>
            </p:nvSpPr>
            <p:spPr bwMode="auto">
              <a:xfrm flipH="1">
                <a:off x="4864479" y="3663837"/>
                <a:ext cx="4571722" cy="399646"/>
              </a:xfrm>
              <a:prstGeom prst="rect">
                <a:avLst/>
              </a:prstGeom>
              <a:noFill/>
            </p:spPr>
            <p:txBody>
              <a:bodyPr>
                <a:spAutoFit/>
              </a:bodyPr>
              <a:lstStyle/>
              <a:p>
                <a:pPr eaLnBrk="1" fontAlgn="auto" hangingPunct="1">
                  <a:spcBef>
                    <a:spcPts val="0"/>
                  </a:spcBef>
                  <a:spcAft>
                    <a:spcPts val="0"/>
                  </a:spcAft>
                  <a:defRPr/>
                </a:pP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3. </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Sở</a:t>
                </a: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và</a:t>
                </a:r>
                <a:r>
                  <a:rPr 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Đào</a:t>
                </a:r>
                <a:r>
                  <a:rPr 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tạo</a:t>
                </a:r>
                <a:endParaRPr lang="zh-CN" alt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endParaRPr>
              </a:p>
            </p:txBody>
          </p:sp>
          <p:cxnSp>
            <p:nvCxnSpPr>
              <p:cNvPr id="56339" name="直接连接符 19"/>
              <p:cNvCxnSpPr>
                <a:cxnSpLocks noChangeShapeType="1"/>
              </p:cNvCxnSpPr>
              <p:nvPr/>
            </p:nvCxnSpPr>
            <p:spPr bwMode="auto">
              <a:xfrm>
                <a:off x="4985217" y="4067230"/>
                <a:ext cx="3142262" cy="0"/>
              </a:xfrm>
              <a:prstGeom prst="line">
                <a:avLst/>
              </a:prstGeom>
              <a:noFill/>
              <a:ln w="19050" algn="ctr">
                <a:solidFill>
                  <a:srgbClr val="00B050"/>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9" name="组合 26"/>
            <p:cNvGrpSpPr>
              <a:grpSpLocks/>
            </p:cNvGrpSpPr>
            <p:nvPr/>
          </p:nvGrpSpPr>
          <p:grpSpPr bwMode="auto">
            <a:xfrm>
              <a:off x="2252675" y="1772004"/>
              <a:ext cx="1015982" cy="966811"/>
              <a:chOff x="3748419" y="1737619"/>
              <a:chExt cx="965559" cy="965599"/>
            </a:xfrm>
          </p:grpSpPr>
          <p:sp>
            <p:nvSpPr>
              <p:cNvPr id="28" name="椭圆 27"/>
              <p:cNvSpPr/>
              <p:nvPr/>
            </p:nvSpPr>
            <p:spPr>
              <a:xfrm>
                <a:off x="3748419" y="1737619"/>
                <a:ext cx="965559" cy="965599"/>
              </a:xfrm>
              <a:prstGeom prst="ellipse">
                <a:avLst/>
              </a:prstGeom>
              <a:solidFill>
                <a:srgbClr val="0033CC"/>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3946056" y="1927885"/>
                <a:ext cx="546144" cy="50896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56330" name="组合 29"/>
            <p:cNvGrpSpPr>
              <a:grpSpLocks/>
            </p:cNvGrpSpPr>
            <p:nvPr/>
          </p:nvGrpSpPr>
          <p:grpSpPr bwMode="auto">
            <a:xfrm>
              <a:off x="2310855" y="3930251"/>
              <a:ext cx="1049390" cy="966811"/>
              <a:chOff x="3761426" y="3691852"/>
              <a:chExt cx="1048074" cy="965600"/>
            </a:xfrm>
          </p:grpSpPr>
          <p:sp>
            <p:nvSpPr>
              <p:cNvPr id="31" name="椭圆 30"/>
              <p:cNvSpPr/>
              <p:nvPr/>
            </p:nvSpPr>
            <p:spPr>
              <a:xfrm>
                <a:off x="3761426" y="3691852"/>
                <a:ext cx="1048074" cy="965600"/>
              </a:xfrm>
              <a:prstGeom prst="ellipse">
                <a:avLst/>
              </a:prstGeom>
              <a:solidFill>
                <a:srgbClr val="00B050"/>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056605" y="3882118"/>
                <a:ext cx="500803" cy="58506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56331" name="TextBox 2"/>
            <p:cNvSpPr txBox="1">
              <a:spLocks noChangeArrowheads="1"/>
            </p:cNvSpPr>
            <p:nvPr/>
          </p:nvSpPr>
          <p:spPr bwMode="auto">
            <a:xfrm>
              <a:off x="3248345" y="4570724"/>
              <a:ext cx="7919445" cy="120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lgn="just">
                <a:buNone/>
              </a:pPr>
              <a:r>
                <a:rPr lang="en-US" dirty="0" err="1">
                  <a:solidFill>
                    <a:prstClr val="black"/>
                  </a:solidFill>
                  <a:latin typeface="Arial" panose="020B0604020202020204" pitchFamily="34" charset="0"/>
                  <a:cs typeface="Arial" panose="020B0604020202020204" pitchFamily="34" charset="0"/>
                </a:rPr>
                <a:t>Tổng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hợp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chuyển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giao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được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sắp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xếp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theo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thứ</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tự</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từ</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cao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xuống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thấp</a:t>
              </a:r>
              <a:r>
                <a:rPr lang="en-US" dirty="0">
                  <a:solidFill>
                    <a:prstClr val="black"/>
                  </a:solidFill>
                  <a:latin typeface="Arial" panose="020B0604020202020204" pitchFamily="34" charset="0"/>
                  <a:cs typeface="Arial" panose="020B0604020202020204" pitchFamily="34" charset="0"/>
                </a:rPr>
                <a:t>.</a:t>
              </a:r>
            </a:p>
          </p:txBody>
        </p:sp>
      </p:grpSp>
      <p:sp>
        <p:nvSpPr>
          <p:cNvPr id="33" name="Title 1"/>
          <p:cNvSpPr>
            <a:spLocks noGrp="1"/>
          </p:cNvSpPr>
          <p:nvPr>
            <p:ph type="title"/>
          </p:nvPr>
        </p:nvSpPr>
        <p:spPr>
          <a:xfrm>
            <a:off x="2010787" y="490480"/>
            <a:ext cx="7786355" cy="669925"/>
          </a:xfrm>
          <a:ln>
            <a:miter lim="800000"/>
            <a:headEnd/>
            <a:tailEnd/>
          </a:ln>
          <a:extLst/>
        </p:spPr>
        <p:txBody>
          <a:bodyPr rtlCol="0" anchor="ctr">
            <a:noAutofit/>
          </a:bodyPr>
          <a:lstStyle/>
          <a:p>
            <a:pPr algn="ctr" eaLnBrk="1" fontAlgn="auto" hangingPunct="1">
              <a:spcAft>
                <a:spcPts val="0"/>
              </a:spcAft>
              <a:defRPr/>
            </a:pP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QUY TRÌNH LỰA CHỌN 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0405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1"/>
          <p:cNvGrpSpPr>
            <a:grpSpLocks/>
          </p:cNvGrpSpPr>
          <p:nvPr/>
        </p:nvGrpSpPr>
        <p:grpSpPr bwMode="auto">
          <a:xfrm>
            <a:off x="398463" y="1247145"/>
            <a:ext cx="11343181" cy="5175609"/>
            <a:chOff x="398463" y="1247143"/>
            <a:chExt cx="11342982" cy="5175734"/>
          </a:xfrm>
        </p:grpSpPr>
        <p:grpSp>
          <p:nvGrpSpPr>
            <p:cNvPr id="56324" name="组合 4"/>
            <p:cNvGrpSpPr>
              <a:grpSpLocks/>
            </p:cNvGrpSpPr>
            <p:nvPr/>
          </p:nvGrpSpPr>
          <p:grpSpPr bwMode="auto">
            <a:xfrm>
              <a:off x="398463" y="2078038"/>
              <a:ext cx="2762250" cy="2763837"/>
              <a:chOff x="1689963" y="2421800"/>
              <a:chExt cx="2642282" cy="2642282"/>
            </a:xfrm>
          </p:grpSpPr>
          <p:sp>
            <p:nvSpPr>
              <p:cNvPr id="7" name="椭圆 5"/>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56325" name="组合 7"/>
            <p:cNvGrpSpPr>
              <a:grpSpLocks/>
            </p:cNvGrpSpPr>
            <p:nvPr/>
          </p:nvGrpSpPr>
          <p:grpSpPr bwMode="auto">
            <a:xfrm>
              <a:off x="3743266" y="1247143"/>
              <a:ext cx="7998179" cy="1302672"/>
              <a:chOff x="5176512" y="1465611"/>
              <a:chExt cx="5918474" cy="1302866"/>
            </a:xfrm>
          </p:grpSpPr>
          <p:grpSp>
            <p:nvGrpSpPr>
              <p:cNvPr id="56344" name="组合 8"/>
              <p:cNvGrpSpPr>
                <a:grpSpLocks/>
              </p:cNvGrpSpPr>
              <p:nvPr/>
            </p:nvGrpSpPr>
            <p:grpSpPr bwMode="auto">
              <a:xfrm>
                <a:off x="5176512" y="1465611"/>
                <a:ext cx="5918474" cy="1302866"/>
                <a:chOff x="5575475" y="1297464"/>
                <a:chExt cx="5918474" cy="1302866"/>
              </a:xfrm>
            </p:grpSpPr>
            <p:sp>
              <p:nvSpPr>
                <p:cNvPr id="12" name="MH_SubTitle_1"/>
                <p:cNvSpPr>
                  <a:spLocks noChangeArrowheads="1"/>
                </p:cNvSpPr>
                <p:nvPr/>
              </p:nvSpPr>
              <p:spPr bwMode="auto">
                <a:xfrm flipH="1">
                  <a:off x="5575475" y="1297464"/>
                  <a:ext cx="1771182" cy="400179"/>
                </a:xfrm>
                <a:prstGeom prst="rect">
                  <a:avLst/>
                </a:prstGeom>
                <a:noFill/>
              </p:spPr>
              <p:txBody>
                <a:bodyPr wrap="none">
                  <a:spAutoFit/>
                </a:bodyPr>
                <a:lstStyle/>
                <a:p>
                  <a:pPr eaLnBrk="1" fontAlgn="auto" hangingPunct="1">
                    <a:spcBef>
                      <a:spcPts val="0"/>
                    </a:spcBef>
                    <a:spcAft>
                      <a:spcPts val="0"/>
                    </a:spcAft>
                    <a:defRPr/>
                  </a:pPr>
                  <a:r>
                    <a:rPr lang="en-US" sz="20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Chủ</a:t>
                  </a:r>
                  <a:r>
                    <a:rPr lang="en-US" sz="20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tịch</a:t>
                  </a:r>
                  <a:r>
                    <a:rPr lang="en-US" sz="20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Hội</a:t>
                  </a:r>
                  <a:r>
                    <a:rPr lang="en-US" sz="20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A53010"/>
                      </a:solidFill>
                      <a:latin typeface="Arial" panose="020B0604020202020204" pitchFamily="34" charset="0"/>
                      <a:ea typeface="Source Han Sans CN Medium" panose="020B0500000000000000" pitchFamily="34" charset="-128"/>
                      <a:cs typeface="Arial" panose="020B0604020202020204" pitchFamily="34" charset="0"/>
                    </a:rPr>
                    <a:t>đồng</a:t>
                  </a:r>
                  <a:endParaRPr lang="zh-CN" altLang="en-US" sz="20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13" name="Rectangle 5"/>
                <p:cNvSpPr/>
                <p:nvPr/>
              </p:nvSpPr>
              <p:spPr bwMode="auto">
                <a:xfrm>
                  <a:off x="5596425" y="1758487"/>
                  <a:ext cx="5897524" cy="84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indent="280988" algn="just" eaLnBrk="1" fontAlgn="auto" hangingPunct="1">
                    <a:spcBef>
                      <a:spcPts val="0"/>
                    </a:spcBef>
                    <a:spcAft>
                      <a:spcPts val="0"/>
                    </a:spcAft>
                    <a:defRPr/>
                  </a:pPr>
                  <a:r>
                    <a:rPr lang="en-US" dirty="0" err="1">
                      <a:solidFill>
                        <a:prstClr val="black"/>
                      </a:solidFill>
                      <a:latin typeface="Arial" panose="020B0604020202020204" pitchFamily="34" charset="0"/>
                      <a:cs typeface="Arial" panose="020B0604020202020204" pitchFamily="34" charset="0"/>
                    </a:rPr>
                    <a:t>Chủ</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tịch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giao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thành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nghiên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cứu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xét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đánh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theo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tiêu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chí</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trong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ít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là</a:t>
                  </a:r>
                  <a:r>
                    <a:rPr lang="en-US" dirty="0">
                      <a:solidFill>
                        <a:prstClr val="black"/>
                      </a:solidFill>
                      <a:latin typeface="Arial" panose="020B0604020202020204" pitchFamily="34" charset="0"/>
                      <a:cs typeface="Arial" panose="020B0604020202020204" pitchFamily="34" charset="0"/>
                    </a:rPr>
                    <a:t> 07 </a:t>
                  </a:r>
                  <a:r>
                    <a:rPr lang="en-US" dirty="0" err="1" smtClean="0">
                      <a:solidFill>
                        <a:prstClr val="black"/>
                      </a:solidFill>
                      <a:latin typeface="Arial" panose="020B0604020202020204" pitchFamily="34" charset="0"/>
                      <a:cs typeface="Arial" panose="020B0604020202020204" pitchFamily="34" charset="0"/>
                    </a:rPr>
                    <a:t>ngày</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trước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đầu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đồng</a:t>
                  </a:r>
                  <a:r>
                    <a:rPr lang="en-US" dirty="0" smtClean="0">
                      <a:solidFill>
                        <a:prstClr val="black"/>
                      </a:solidFill>
                      <a:latin typeface="Arial" panose="020B0604020202020204" pitchFamily="34" charset="0"/>
                      <a:cs typeface="Arial" panose="020B0604020202020204" pitchFamily="34" charset="0"/>
                    </a:rPr>
                    <a:t>.</a:t>
                  </a:r>
                  <a:endParaRPr lang="en-US" altLang="zh-CN" dirty="0">
                    <a:solidFill>
                      <a:prstClr val="black"/>
                    </a:solidFill>
                    <a:latin typeface="Arial" panose="020B0604020202020204" pitchFamily="34" charset="0"/>
                    <a:cs typeface="Arial" panose="020B0604020202020204" pitchFamily="34" charset="0"/>
                    <a:sym typeface="Lato Light" charset="0"/>
                  </a:endParaRPr>
                </a:p>
              </p:txBody>
            </p:sp>
          </p:grpSp>
          <p:cxnSp>
            <p:nvCxnSpPr>
              <p:cNvPr id="56345" name="直接连接符 9"/>
              <p:cNvCxnSpPr>
                <a:cxnSpLocks noChangeShapeType="1"/>
              </p:cNvCxnSpPr>
              <p:nvPr/>
            </p:nvCxnSpPr>
            <p:spPr bwMode="auto">
              <a:xfrm>
                <a:off x="5244571" y="1894059"/>
                <a:ext cx="1623897" cy="0"/>
              </a:xfrm>
              <a:prstGeom prst="line">
                <a:avLst/>
              </a:prstGeom>
              <a:noFill/>
              <a:ln w="19050" algn="ctr">
                <a:solidFill>
                  <a:srgbClr val="EA5E66"/>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6" name="组合 12"/>
            <p:cNvGrpSpPr>
              <a:grpSpLocks/>
            </p:cNvGrpSpPr>
            <p:nvPr/>
          </p:nvGrpSpPr>
          <p:grpSpPr bwMode="auto">
            <a:xfrm>
              <a:off x="3204899" y="2764729"/>
              <a:ext cx="8458199" cy="2710641"/>
              <a:chOff x="5121156" y="2691005"/>
              <a:chExt cx="5340818" cy="2708737"/>
            </a:xfrm>
          </p:grpSpPr>
          <p:grpSp>
            <p:nvGrpSpPr>
              <p:cNvPr id="56340" name="组合 13"/>
              <p:cNvGrpSpPr>
                <a:grpSpLocks/>
              </p:cNvGrpSpPr>
              <p:nvPr/>
            </p:nvGrpSpPr>
            <p:grpSpPr bwMode="auto">
              <a:xfrm>
                <a:off x="5121156" y="2691005"/>
                <a:ext cx="5340818" cy="2708737"/>
                <a:chOff x="5030894" y="2122446"/>
                <a:chExt cx="5340818" cy="2708737"/>
              </a:xfrm>
            </p:grpSpPr>
            <p:sp>
              <p:nvSpPr>
                <p:cNvPr id="17" name="MH_SubTitle_1"/>
                <p:cNvSpPr>
                  <a:spLocks noChangeArrowheads="1"/>
                </p:cNvSpPr>
                <p:nvPr/>
              </p:nvSpPr>
              <p:spPr bwMode="auto">
                <a:xfrm flipH="1">
                  <a:off x="5772099" y="2122446"/>
                  <a:ext cx="819054" cy="399838"/>
                </a:xfrm>
                <a:prstGeom prst="rect">
                  <a:avLst/>
                </a:prstGeom>
                <a:noFill/>
              </p:spPr>
              <p:txBody>
                <a:bodyPr wrap="none">
                  <a:spAutoFit/>
                </a:bodyPr>
                <a:lstStyle/>
                <a:p>
                  <a:pPr eaLnBrk="1" fontAlgn="auto" hangingPunct="1">
                    <a:spcBef>
                      <a:spcPts val="0"/>
                    </a:spcBef>
                    <a:spcAft>
                      <a:spcPts val="0"/>
                    </a:spcAft>
                    <a:defRPr/>
                  </a:pPr>
                  <a:r>
                    <a:rPr lang="en-US" sz="20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Hội</a:t>
                  </a:r>
                  <a:r>
                    <a:rPr lang="en-US" sz="20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EA6103"/>
                      </a:solidFill>
                      <a:latin typeface="Arial" panose="020B0604020202020204" pitchFamily="34" charset="0"/>
                      <a:ea typeface="Source Han Sans CN Medium" panose="020B0500000000000000" pitchFamily="34" charset="-128"/>
                      <a:cs typeface="Arial" panose="020B0604020202020204" pitchFamily="34" charset="0"/>
                    </a:rPr>
                    <a:t>đồng</a:t>
                  </a:r>
                  <a:endParaRPr lang="zh-CN" altLang="en-US" sz="2000" kern="0" dirty="0">
                    <a:solidFill>
                      <a:srgbClr val="EA6103"/>
                    </a:solidFill>
                    <a:latin typeface="Source Han Sans CN Medium" panose="020B0500000000000000" pitchFamily="34" charset="-128"/>
                    <a:ea typeface="Source Han Sans CN Medium" panose="020B0500000000000000" pitchFamily="34" charset="-128"/>
                  </a:endParaRPr>
                </a:p>
              </p:txBody>
            </p:sp>
            <p:sp>
              <p:nvSpPr>
                <p:cNvPr id="56343" name="Rectangle 5"/>
                <p:cNvSpPr>
                  <a:spLocks noChangeArrowheads="1"/>
                </p:cNvSpPr>
                <p:nvPr/>
              </p:nvSpPr>
              <p:spPr bwMode="auto">
                <a:xfrm>
                  <a:off x="5030894" y="2644705"/>
                  <a:ext cx="5340818" cy="218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1255713" algn="just">
                    <a:buNone/>
                  </a:pP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chức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thảo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luận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đánh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đề</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xuất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bỏ</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một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hoặc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một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mỗi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được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phải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đạt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trên</a:t>
                  </a:r>
                  <a:r>
                    <a:rPr lang="en-US" dirty="0">
                      <a:solidFill>
                        <a:prstClr val="black"/>
                      </a:solidFill>
                      <a:latin typeface="Arial" panose="020B0604020202020204" pitchFamily="34" charset="0"/>
                      <a:cs typeface="Arial" panose="020B0604020202020204" pitchFamily="34" charset="0"/>
                    </a:rPr>
                    <a:t> 1/2 </a:t>
                  </a:r>
                  <a:r>
                    <a:rPr lang="en-US" dirty="0" err="1" smtClean="0">
                      <a:solidFill>
                        <a:prstClr val="black"/>
                      </a:solidFill>
                      <a:latin typeface="Arial" panose="020B0604020202020204" pitchFamily="34" charset="0"/>
                      <a:cs typeface="Arial" panose="020B0604020202020204" pitchFamily="34" charset="0"/>
                    </a:rPr>
                    <a:t>số</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ý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Trường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hợp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đạt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trên</a:t>
                  </a:r>
                  <a:r>
                    <a:rPr lang="en-US" dirty="0">
                      <a:solidFill>
                        <a:prstClr val="black"/>
                      </a:solidFill>
                      <a:latin typeface="Arial" panose="020B0604020202020204" pitchFamily="34" charset="0"/>
                      <a:cs typeface="Arial" panose="020B0604020202020204" pitchFamily="34" charset="0"/>
                    </a:rPr>
                    <a:t> 1/2 </a:t>
                  </a:r>
                  <a:r>
                    <a:rPr lang="en-US" dirty="0" err="1" smtClean="0">
                      <a:solidFill>
                        <a:prstClr val="black"/>
                      </a:solidFill>
                      <a:latin typeface="Arial" panose="020B0604020202020204" pitchFamily="34" charset="0"/>
                      <a:cs typeface="Arial" panose="020B0604020202020204" pitchFamily="34" charset="0"/>
                    </a:rPr>
                    <a:t>số</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ý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thảo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luận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bỏ</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lại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đến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ít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nhất</a:t>
                  </a:r>
                  <a:r>
                    <a:rPr lang="en-US" dirty="0">
                      <a:solidFill>
                        <a:prstClr val="black"/>
                      </a:solidFill>
                      <a:latin typeface="Arial" panose="020B0604020202020204" pitchFamily="34" charset="0"/>
                      <a:cs typeface="Arial" panose="020B0604020202020204" pitchFamily="34" charset="0"/>
                    </a:rPr>
                    <a:t> 01 </a:t>
                  </a:r>
                  <a:r>
                    <a:rPr lang="en-US" dirty="0" err="1" smtClean="0">
                      <a:solidFill>
                        <a:prstClr val="black"/>
                      </a:solidFill>
                      <a:latin typeface="Arial" panose="020B0604020202020204" pitchFamily="34" charset="0"/>
                      <a:cs typeface="Arial" panose="020B0604020202020204" pitchFamily="34" charset="0"/>
                    </a:rPr>
                    <a:t>sách</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mỗi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môn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đạt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trên</a:t>
                  </a:r>
                  <a:r>
                    <a:rPr lang="en-US" dirty="0">
                      <a:solidFill>
                        <a:prstClr val="black"/>
                      </a:solidFill>
                      <a:latin typeface="Arial" panose="020B0604020202020204" pitchFamily="34" charset="0"/>
                      <a:cs typeface="Arial" panose="020B0604020202020204" pitchFamily="34" charset="0"/>
                    </a:rPr>
                    <a:t> 1/2 </a:t>
                  </a:r>
                  <a:r>
                    <a:rPr lang="en-US" dirty="0" err="1" smtClean="0">
                      <a:solidFill>
                        <a:prstClr val="black"/>
                      </a:solidFill>
                      <a:latin typeface="Arial" panose="020B0604020202020204" pitchFamily="34" charset="0"/>
                      <a:cs typeface="Arial" panose="020B0604020202020204" pitchFamily="34" charset="0"/>
                    </a:rPr>
                    <a:t>số</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phiếu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ý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chọn</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p:txBody>
            </p:sp>
          </p:grpSp>
          <p:cxnSp>
            <p:nvCxnSpPr>
              <p:cNvPr id="56341" name="直接连接符 14"/>
              <p:cNvCxnSpPr>
                <a:cxnSpLocks noChangeShapeType="1"/>
              </p:cNvCxnSpPr>
              <p:nvPr/>
            </p:nvCxnSpPr>
            <p:spPr bwMode="auto">
              <a:xfrm>
                <a:off x="5935553" y="3097777"/>
                <a:ext cx="635113" cy="0"/>
              </a:xfrm>
              <a:prstGeom prst="line">
                <a:avLst/>
              </a:prstGeom>
              <a:noFill/>
              <a:ln w="19050" algn="ctr">
                <a:solidFill>
                  <a:srgbClr val="EA6103"/>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7" name="组合 17"/>
            <p:cNvGrpSpPr>
              <a:grpSpLocks/>
            </p:cNvGrpSpPr>
            <p:nvPr/>
          </p:nvGrpSpPr>
          <p:grpSpPr bwMode="auto">
            <a:xfrm>
              <a:off x="2972302" y="5379352"/>
              <a:ext cx="1541928" cy="403679"/>
              <a:chOff x="4427394" y="4920937"/>
              <a:chExt cx="1541861" cy="403200"/>
            </a:xfrm>
          </p:grpSpPr>
          <p:sp>
            <p:nvSpPr>
              <p:cNvPr id="22" name="MH_SubTitle_1"/>
              <p:cNvSpPr>
                <a:spLocks noChangeArrowheads="1"/>
              </p:cNvSpPr>
              <p:nvPr/>
            </p:nvSpPr>
            <p:spPr bwMode="auto">
              <a:xfrm flipH="1">
                <a:off x="4427394" y="4920937"/>
                <a:ext cx="1541861" cy="399645"/>
              </a:xfrm>
              <a:prstGeom prst="rect">
                <a:avLst/>
              </a:prstGeom>
              <a:noFill/>
            </p:spPr>
            <p:txBody>
              <a:bodyPr wrap="square">
                <a:spAutoFit/>
              </a:bodyPr>
              <a:lstStyle/>
              <a:p>
                <a:pPr eaLnBrk="1" fontAlgn="auto" hangingPunct="1">
                  <a:spcBef>
                    <a:spcPts val="0"/>
                  </a:spcBef>
                  <a:spcAft>
                    <a:spcPts val="0"/>
                  </a:spcAft>
                  <a:defRPr/>
                </a:pPr>
                <a:r>
                  <a:rPr lang="en-US" altLang="zh-CN" sz="2000" b="1" kern="0" dirty="0" err="1" smtClean="0">
                    <a:solidFill>
                      <a:srgbClr val="0099A9"/>
                    </a:solidFill>
                    <a:latin typeface="Arial" panose="020B0604020202020204" pitchFamily="34" charset="0"/>
                    <a:ea typeface="Source Han Sans CN Medium" panose="020B0500000000000000" pitchFamily="34" charset="-128"/>
                    <a:cs typeface="Arial" panose="020B0604020202020204" pitchFamily="34" charset="0"/>
                  </a:rPr>
                  <a:t>Hội</a:t>
                </a:r>
                <a:r>
                  <a:rPr lang="en-US" altLang="zh-CN" sz="2000" b="1" kern="0" dirty="0" smtClean="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000" b="1" kern="0" dirty="0" err="1" smtClean="0">
                    <a:solidFill>
                      <a:srgbClr val="0099A9"/>
                    </a:solidFill>
                    <a:latin typeface="Arial" panose="020B0604020202020204" pitchFamily="34" charset="0"/>
                    <a:ea typeface="Source Han Sans CN Medium" panose="020B0500000000000000" pitchFamily="34" charset="-128"/>
                    <a:cs typeface="Arial" panose="020B0604020202020204" pitchFamily="34" charset="0"/>
                  </a:rPr>
                  <a:t>đồng</a:t>
                </a:r>
                <a:endParaRPr lang="zh-CN" altLang="en-US" sz="2000"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endParaRPr>
              </a:p>
            </p:txBody>
          </p:sp>
          <p:cxnSp>
            <p:nvCxnSpPr>
              <p:cNvPr id="56339" name="直接连接符 19"/>
              <p:cNvCxnSpPr>
                <a:cxnSpLocks noChangeShapeType="1"/>
              </p:cNvCxnSpPr>
              <p:nvPr/>
            </p:nvCxnSpPr>
            <p:spPr bwMode="auto">
              <a:xfrm>
                <a:off x="4509109" y="5324137"/>
                <a:ext cx="1097213" cy="0"/>
              </a:xfrm>
              <a:prstGeom prst="line">
                <a:avLst/>
              </a:prstGeom>
              <a:noFill/>
              <a:ln w="19050" algn="ctr">
                <a:solidFill>
                  <a:srgbClr val="0099A9"/>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8" name="组合 22"/>
            <p:cNvGrpSpPr>
              <a:grpSpLocks/>
            </p:cNvGrpSpPr>
            <p:nvPr/>
          </p:nvGrpSpPr>
          <p:grpSpPr bwMode="auto">
            <a:xfrm>
              <a:off x="2776496" y="1503364"/>
              <a:ext cx="849300" cy="849335"/>
              <a:chOff x="4116911" y="1722598"/>
              <a:chExt cx="848237" cy="848271"/>
            </a:xfrm>
          </p:grpSpPr>
          <p:sp>
            <p:nvSpPr>
              <p:cNvPr id="25" name="椭圆 24"/>
              <p:cNvSpPr/>
              <p:nvPr/>
            </p:nvSpPr>
            <p:spPr>
              <a:xfrm>
                <a:off x="4116911" y="1722598"/>
                <a:ext cx="848237" cy="848271"/>
              </a:xfrm>
              <a:prstGeom prst="ellipse">
                <a:avLst/>
              </a:prstGeom>
              <a:solidFill>
                <a:schemeClr val="accent1"/>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56337" name="KSO_Shape"/>
              <p:cNvSpPr>
                <a:spLocks/>
              </p:cNvSpPr>
              <p:nvPr/>
            </p:nvSpPr>
            <p:spPr bwMode="auto">
              <a:xfrm>
                <a:off x="4355758" y="1931038"/>
                <a:ext cx="411035" cy="411032"/>
              </a:xfrm>
              <a:custGeom>
                <a:avLst/>
                <a:gdLst>
                  <a:gd name="T0" fmla="*/ 2147483646 w 3927"/>
                  <a:gd name="T1" fmla="*/ 2147483646 h 3928"/>
                  <a:gd name="T2" fmla="*/ 2147483646 w 3927"/>
                  <a:gd name="T3" fmla="*/ 2147483646 h 3928"/>
                  <a:gd name="T4" fmla="*/ 2147483646 w 3927"/>
                  <a:gd name="T5" fmla="*/ 2147483646 h 3928"/>
                  <a:gd name="T6" fmla="*/ 2147483646 w 3927"/>
                  <a:gd name="T7" fmla="*/ 2147483646 h 3928"/>
                  <a:gd name="T8" fmla="*/ 2147483646 w 3927"/>
                  <a:gd name="T9" fmla="*/ 2147483646 h 3928"/>
                  <a:gd name="T10" fmla="*/ 2147483646 w 3927"/>
                  <a:gd name="T11" fmla="*/ 2147483646 h 3928"/>
                  <a:gd name="T12" fmla="*/ 2147483646 w 3927"/>
                  <a:gd name="T13" fmla="*/ 2147483646 h 3928"/>
                  <a:gd name="T14" fmla="*/ 2147483646 w 3927"/>
                  <a:gd name="T15" fmla="*/ 2147483646 h 3928"/>
                  <a:gd name="T16" fmla="*/ 2147483646 w 3927"/>
                  <a:gd name="T17" fmla="*/ 2147483646 h 3928"/>
                  <a:gd name="T18" fmla="*/ 2147483646 w 3927"/>
                  <a:gd name="T19" fmla="*/ 2147483646 h 3928"/>
                  <a:gd name="T20" fmla="*/ 2147483646 w 3927"/>
                  <a:gd name="T21" fmla="*/ 2147483646 h 3928"/>
                  <a:gd name="T22" fmla="*/ 2147483646 w 3927"/>
                  <a:gd name="T23" fmla="*/ 2147483646 h 3928"/>
                  <a:gd name="T24" fmla="*/ 2147483646 w 3927"/>
                  <a:gd name="T25" fmla="*/ 2147483646 h 3928"/>
                  <a:gd name="T26" fmla="*/ 2147483646 w 3927"/>
                  <a:gd name="T27" fmla="*/ 2147483646 h 3928"/>
                  <a:gd name="T28" fmla="*/ 2147483646 w 3927"/>
                  <a:gd name="T29" fmla="*/ 2147483646 h 3928"/>
                  <a:gd name="T30" fmla="*/ 2147483646 w 3927"/>
                  <a:gd name="T31" fmla="*/ 2147483646 h 3928"/>
                  <a:gd name="T32" fmla="*/ 2147483646 w 3927"/>
                  <a:gd name="T33" fmla="*/ 2147483646 h 3928"/>
                  <a:gd name="T34" fmla="*/ 2147483646 w 3927"/>
                  <a:gd name="T35" fmla="*/ 2147483646 h 3928"/>
                  <a:gd name="T36" fmla="*/ 2147483646 w 3927"/>
                  <a:gd name="T37" fmla="*/ 2147483646 h 3928"/>
                  <a:gd name="T38" fmla="*/ 2147483646 w 3927"/>
                  <a:gd name="T39" fmla="*/ 2147483646 h 3928"/>
                  <a:gd name="T40" fmla="*/ 2147483646 w 3927"/>
                  <a:gd name="T41" fmla="*/ 2147483646 h 3928"/>
                  <a:gd name="T42" fmla="*/ 2147483646 w 3927"/>
                  <a:gd name="T43" fmla="*/ 2147483646 h 3928"/>
                  <a:gd name="T44" fmla="*/ 2147483646 w 3927"/>
                  <a:gd name="T45" fmla="*/ 2147483646 h 3928"/>
                  <a:gd name="T46" fmla="*/ 2147483646 w 3927"/>
                  <a:gd name="T47" fmla="*/ 2147483646 h 3928"/>
                  <a:gd name="T48" fmla="*/ 2147483646 w 3927"/>
                  <a:gd name="T49" fmla="*/ 2147483646 h 3928"/>
                  <a:gd name="T50" fmla="*/ 2147483646 w 3927"/>
                  <a:gd name="T51" fmla="*/ 2147483646 h 3928"/>
                  <a:gd name="T52" fmla="*/ 2147483646 w 3927"/>
                  <a:gd name="T53" fmla="*/ 2147483646 h 3928"/>
                  <a:gd name="T54" fmla="*/ 0 w 3927"/>
                  <a:gd name="T55" fmla="*/ 2147483646 h 3928"/>
                  <a:gd name="T56" fmla="*/ 0 w 3927"/>
                  <a:gd name="T57" fmla="*/ 2147483646 h 3928"/>
                  <a:gd name="T58" fmla="*/ 2147483646 w 3927"/>
                  <a:gd name="T59" fmla="*/ 2147483646 h 3928"/>
                  <a:gd name="T60" fmla="*/ 2147483646 w 3927"/>
                  <a:gd name="T61" fmla="*/ 2147483646 h 3928"/>
                  <a:gd name="T62" fmla="*/ 2147483646 w 3927"/>
                  <a:gd name="T63" fmla="*/ 2147483646 h 3928"/>
                  <a:gd name="T64" fmla="*/ 2147483646 w 3927"/>
                  <a:gd name="T65" fmla="*/ 2147483646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US">
                  <a:solidFill>
                    <a:prstClr val="black"/>
                  </a:solidFill>
                </a:endParaRPr>
              </a:p>
            </p:txBody>
          </p:sp>
        </p:grpSp>
        <p:grpSp>
          <p:nvGrpSpPr>
            <p:cNvPr id="56329" name="组合 26"/>
            <p:cNvGrpSpPr>
              <a:grpSpLocks/>
            </p:cNvGrpSpPr>
            <p:nvPr/>
          </p:nvGrpSpPr>
          <p:grpSpPr bwMode="auto">
            <a:xfrm>
              <a:off x="3425258" y="2675644"/>
              <a:ext cx="890021" cy="837216"/>
              <a:chOff x="4862810" y="2640127"/>
              <a:chExt cx="845850" cy="836167"/>
            </a:xfrm>
          </p:grpSpPr>
          <p:sp>
            <p:nvSpPr>
              <p:cNvPr id="28" name="椭圆 27"/>
              <p:cNvSpPr/>
              <p:nvPr/>
            </p:nvSpPr>
            <p:spPr>
              <a:xfrm>
                <a:off x="4862810" y="2640127"/>
                <a:ext cx="845850" cy="836167"/>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5041350" y="2809326"/>
                <a:ext cx="478434" cy="440739"/>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56330" name="组合 29"/>
            <p:cNvGrpSpPr>
              <a:grpSpLocks/>
            </p:cNvGrpSpPr>
            <p:nvPr/>
          </p:nvGrpSpPr>
          <p:grpSpPr bwMode="auto">
            <a:xfrm>
              <a:off x="2069201" y="5053586"/>
              <a:ext cx="843533" cy="843568"/>
              <a:chOff x="3520074" y="4813778"/>
              <a:chExt cx="842475" cy="842511"/>
            </a:xfrm>
          </p:grpSpPr>
          <p:sp>
            <p:nvSpPr>
              <p:cNvPr id="31" name="椭圆 30"/>
              <p:cNvSpPr/>
              <p:nvPr/>
            </p:nvSpPr>
            <p:spPr>
              <a:xfrm>
                <a:off x="3520074" y="4813778"/>
                <a:ext cx="842475" cy="842511"/>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3772164" y="4955531"/>
                <a:ext cx="402561" cy="510487"/>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56331" name="TextBox 2"/>
            <p:cNvSpPr txBox="1">
              <a:spLocks noChangeArrowheads="1"/>
            </p:cNvSpPr>
            <p:nvPr/>
          </p:nvSpPr>
          <p:spPr bwMode="auto">
            <a:xfrm>
              <a:off x="2991686" y="5776530"/>
              <a:ext cx="8749759" cy="6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lgn="just">
                <a:buNone/>
              </a:pP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tổng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hợp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thành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bản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chữ</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ký</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thành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dự</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chuyển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giao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tạo</a:t>
              </a:r>
              <a:r>
                <a:rPr lang="en-US" dirty="0">
                  <a:solidFill>
                    <a:prstClr val="black"/>
                  </a:solidFill>
                  <a:latin typeface="Arial" panose="020B0604020202020204" pitchFamily="34" charset="0"/>
                  <a:cs typeface="Arial" panose="020B0604020202020204" pitchFamily="34" charset="0"/>
                </a:rPr>
                <a:t>.</a:t>
              </a:r>
            </a:p>
          </p:txBody>
        </p:sp>
      </p:grpSp>
      <p:sp>
        <p:nvSpPr>
          <p:cNvPr id="33" name="Title 1"/>
          <p:cNvSpPr>
            <a:spLocks noGrp="1"/>
          </p:cNvSpPr>
          <p:nvPr>
            <p:ph type="title"/>
          </p:nvPr>
        </p:nvSpPr>
        <p:spPr>
          <a:xfrm>
            <a:off x="2081125" y="169783"/>
            <a:ext cx="7786355" cy="669925"/>
          </a:xfrm>
          <a:ln>
            <a:miter lim="800000"/>
            <a:headEnd/>
            <a:tailEnd/>
          </a:ln>
          <a:extLst/>
        </p:spPr>
        <p:txBody>
          <a:bodyPr rtlCol="0" anchor="ctr">
            <a:noAutofit/>
          </a:bodyPr>
          <a:lstStyle/>
          <a:p>
            <a:pPr algn="ctr" eaLnBrk="1" fontAlgn="auto" hangingPunct="1">
              <a:spcAft>
                <a:spcPts val="0"/>
              </a:spcAft>
              <a:defRPr/>
            </a:pP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QUY TRÌNH LỰA CHỌN 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4" name="MH_SubTitle_1"/>
          <p:cNvSpPr>
            <a:spLocks noChangeArrowheads="1"/>
          </p:cNvSpPr>
          <p:nvPr/>
        </p:nvSpPr>
        <p:spPr bwMode="auto">
          <a:xfrm flipH="1">
            <a:off x="2964201" y="839708"/>
            <a:ext cx="5755102" cy="400110"/>
          </a:xfrm>
          <a:prstGeom prst="rect">
            <a:avLst/>
          </a:prstGeom>
          <a:noFill/>
          <a:ln>
            <a:noFill/>
          </a:ln>
        </p:spPr>
        <p:txBody>
          <a:bodyPr wrap="none">
            <a:spAutoFit/>
          </a:bodyPr>
          <a:lstStyle/>
          <a:p>
            <a:pPr algn="ctr"/>
            <a:r>
              <a:rPr lang="en-US" sz="2000" b="1" kern="0" dirty="0"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4.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Hội</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đồng</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tổ</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chức</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lựa</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chọn</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sách</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khoa</a:t>
            </a:r>
            <a:endPar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endParaRPr>
          </a:p>
        </p:txBody>
      </p:sp>
    </p:spTree>
    <p:extLst>
      <p:ext uri="{BB962C8B-B14F-4D97-AF65-F5344CB8AC3E}">
        <p14:creationId xmlns:p14="http://schemas.microsoft.com/office/powerpoint/2010/main" val="510204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1"/>
          <p:cNvGrpSpPr>
            <a:grpSpLocks/>
          </p:cNvGrpSpPr>
          <p:nvPr/>
        </p:nvGrpSpPr>
        <p:grpSpPr bwMode="auto">
          <a:xfrm>
            <a:off x="839367" y="1688342"/>
            <a:ext cx="10877012" cy="4110185"/>
            <a:chOff x="173787" y="1660797"/>
            <a:chExt cx="10994003" cy="4110285"/>
          </a:xfrm>
        </p:grpSpPr>
        <p:grpSp>
          <p:nvGrpSpPr>
            <p:cNvPr id="56324" name="组合 4"/>
            <p:cNvGrpSpPr>
              <a:grpSpLocks/>
            </p:cNvGrpSpPr>
            <p:nvPr/>
          </p:nvGrpSpPr>
          <p:grpSpPr bwMode="auto">
            <a:xfrm>
              <a:off x="173787" y="2343241"/>
              <a:ext cx="2249448" cy="2250740"/>
              <a:chOff x="1475045" y="2675340"/>
              <a:chExt cx="2151751" cy="2151751"/>
            </a:xfrm>
          </p:grpSpPr>
          <p:sp>
            <p:nvSpPr>
              <p:cNvPr id="7" name="椭圆 5"/>
              <p:cNvSpPr/>
              <p:nvPr/>
            </p:nvSpPr>
            <p:spPr>
              <a:xfrm>
                <a:off x="1475045" y="2675340"/>
                <a:ext cx="2151751" cy="2151751"/>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0392" y="2841217"/>
                <a:ext cx="1823251" cy="1824676"/>
              </a:xfrm>
              <a:prstGeom prst="ellipse">
                <a:avLst/>
              </a:prstGeom>
              <a:effectLst>
                <a:innerShdw blurRad="114300">
                  <a:prstClr val="black"/>
                </a:innerShdw>
              </a:effectLst>
            </p:spPr>
          </p:pic>
        </p:grpSp>
        <p:grpSp>
          <p:nvGrpSpPr>
            <p:cNvPr id="56326" name="组合 12"/>
            <p:cNvGrpSpPr>
              <a:grpSpLocks/>
            </p:cNvGrpSpPr>
            <p:nvPr/>
          </p:nvGrpSpPr>
          <p:grpSpPr bwMode="auto">
            <a:xfrm>
              <a:off x="3306053" y="1660797"/>
              <a:ext cx="7760172" cy="1078017"/>
              <a:chOff x="5185029" y="1587849"/>
              <a:chExt cx="4900057" cy="1077261"/>
            </a:xfrm>
          </p:grpSpPr>
          <p:grpSp>
            <p:nvGrpSpPr>
              <p:cNvPr id="56340" name="组合 13"/>
              <p:cNvGrpSpPr>
                <a:grpSpLocks/>
              </p:cNvGrpSpPr>
              <p:nvPr/>
            </p:nvGrpSpPr>
            <p:grpSpPr bwMode="auto">
              <a:xfrm>
                <a:off x="5185029" y="1587849"/>
                <a:ext cx="4900057" cy="1077261"/>
                <a:chOff x="5094767" y="1019290"/>
                <a:chExt cx="4900057" cy="1077261"/>
              </a:xfrm>
            </p:grpSpPr>
            <p:sp>
              <p:nvSpPr>
                <p:cNvPr id="17" name="MH_SubTitle_1"/>
                <p:cNvSpPr>
                  <a:spLocks noChangeArrowheads="1"/>
                </p:cNvSpPr>
                <p:nvPr/>
              </p:nvSpPr>
              <p:spPr bwMode="auto">
                <a:xfrm flipH="1">
                  <a:off x="5160029" y="1019290"/>
                  <a:ext cx="2187554" cy="399839"/>
                </a:xfrm>
                <a:prstGeom prst="rect">
                  <a:avLst/>
                </a:prstGeom>
                <a:noFill/>
              </p:spPr>
              <p:txBody>
                <a:bodyPr wrap="none">
                  <a:spAutoFit/>
                </a:bodyPr>
                <a:lstStyle/>
                <a:p>
                  <a:pPr eaLnBrk="1" fontAlgn="auto" hangingPunct="1">
                    <a:spcBef>
                      <a:spcPts val="0"/>
                    </a:spcBef>
                    <a:spcAft>
                      <a:spcPts val="0"/>
                    </a:spcAft>
                    <a:defRPr/>
                  </a:pPr>
                  <a:r>
                    <a:rPr lang="en-US" sz="2000" b="1" kern="0" dirty="0"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5. </a:t>
                  </a:r>
                  <a:r>
                    <a:rPr lang="en-US" sz="2000" b="1" kern="0" dirty="0" err="1"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Sở</a:t>
                  </a:r>
                  <a:r>
                    <a:rPr lang="en-US" sz="2000" b="1" kern="0" dirty="0" smtClean="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Giáo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dục</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và</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Đào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a:solidFill>
                        <a:srgbClr val="0033CC"/>
                      </a:solidFill>
                      <a:latin typeface="Arial" panose="020B0604020202020204" pitchFamily="34" charset="0"/>
                      <a:ea typeface="Source Han Sans CN Medium" panose="020B0500000000000000" pitchFamily="34" charset="-128"/>
                      <a:cs typeface="Arial" panose="020B0604020202020204" pitchFamily="34" charset="0"/>
                    </a:rPr>
                    <a:t>tạo</a:t>
                  </a:r>
                  <a:r>
                    <a:rPr 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rPr>
                    <a:t> </a:t>
                  </a:r>
                  <a:endParaRPr lang="zh-CN" altLang="en-US" sz="2000" b="1" kern="0" dirty="0">
                    <a:solidFill>
                      <a:srgbClr val="0033CC"/>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6343" name="Rectangle 5"/>
                <p:cNvSpPr>
                  <a:spLocks noChangeArrowheads="1"/>
                </p:cNvSpPr>
                <p:nvPr/>
              </p:nvSpPr>
              <p:spPr bwMode="auto">
                <a:xfrm>
                  <a:off x="5094767" y="1479632"/>
                  <a:ext cx="4900057" cy="61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lgn="just">
                    <a:buClr>
                      <a:srgbClr val="A53010"/>
                    </a:buClr>
                    <a:buNone/>
                  </a:pPr>
                  <a:r>
                    <a:rPr lang="en-US" dirty="0" err="1">
                      <a:solidFill>
                        <a:prstClr val="black"/>
                      </a:solidFill>
                      <a:latin typeface="Arial" panose="020B0604020202020204" pitchFamily="34" charset="0"/>
                      <a:cs typeface="Arial" panose="020B0604020202020204" pitchFamily="34" charset="0"/>
                    </a:rPr>
                    <a:t>Tổng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hợp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trình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Ủy</a:t>
                  </a:r>
                  <a:r>
                    <a:rPr lang="en-US" dirty="0">
                      <a:solidFill>
                        <a:prstClr val="black"/>
                      </a:solidFill>
                      <a:latin typeface="Arial" panose="020B0604020202020204" pitchFamily="34" charset="0"/>
                      <a:cs typeface="Arial" panose="020B0604020202020204" pitchFamily="34" charset="0"/>
                    </a:rPr>
                    <a:t> ban </a:t>
                  </a:r>
                  <a:r>
                    <a:rPr lang="en-US" dirty="0" err="1">
                      <a:solidFill>
                        <a:prstClr val="black"/>
                      </a:solidFill>
                      <a:latin typeface="Arial" panose="020B0604020202020204" pitchFamily="34" charset="0"/>
                      <a:cs typeface="Arial" panose="020B0604020202020204" pitchFamily="34" charset="0"/>
                    </a:rPr>
                    <a:t>nhân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dân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cấp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tỉnh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xem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xét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quyết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định</a:t>
                  </a:r>
                  <a:r>
                    <a:rPr lang="en-US" dirty="0">
                      <a:solidFill>
                        <a:prstClr val="black"/>
                      </a:solidFill>
                      <a:latin typeface="Arial" panose="020B0604020202020204" pitchFamily="34" charset="0"/>
                      <a:cs typeface="Arial" panose="020B0604020202020204" pitchFamily="34" charset="0"/>
                    </a:rPr>
                    <a:t>.</a:t>
                  </a:r>
                </a:p>
              </p:txBody>
            </p:sp>
          </p:grpSp>
          <p:cxnSp>
            <p:nvCxnSpPr>
              <p:cNvPr id="56341" name="直接连接符 14"/>
              <p:cNvCxnSpPr>
                <a:cxnSpLocks noChangeShapeType="1"/>
              </p:cNvCxnSpPr>
              <p:nvPr/>
            </p:nvCxnSpPr>
            <p:spPr bwMode="auto">
              <a:xfrm>
                <a:off x="5340071" y="1971775"/>
                <a:ext cx="1984226" cy="0"/>
              </a:xfrm>
              <a:prstGeom prst="line">
                <a:avLst/>
              </a:prstGeom>
              <a:noFill/>
              <a:ln w="19050" algn="ctr">
                <a:solidFill>
                  <a:srgbClr val="0033CC"/>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7" name="组合 17"/>
            <p:cNvGrpSpPr>
              <a:grpSpLocks/>
            </p:cNvGrpSpPr>
            <p:nvPr/>
          </p:nvGrpSpPr>
          <p:grpSpPr bwMode="auto">
            <a:xfrm>
              <a:off x="3409407" y="4120745"/>
              <a:ext cx="4571921" cy="403871"/>
              <a:chOff x="4864479" y="3663837"/>
              <a:chExt cx="4571722" cy="403393"/>
            </a:xfrm>
          </p:grpSpPr>
          <p:sp>
            <p:nvSpPr>
              <p:cNvPr id="22" name="MH_SubTitle_1"/>
              <p:cNvSpPr>
                <a:spLocks noChangeArrowheads="1"/>
              </p:cNvSpPr>
              <p:nvPr/>
            </p:nvSpPr>
            <p:spPr bwMode="auto">
              <a:xfrm flipH="1">
                <a:off x="4864479" y="3663837"/>
                <a:ext cx="4571722" cy="399646"/>
              </a:xfrm>
              <a:prstGeom prst="rect">
                <a:avLst/>
              </a:prstGeom>
              <a:noFill/>
            </p:spPr>
            <p:txBody>
              <a:bodyPr>
                <a:spAutoFit/>
              </a:bodyPr>
              <a:lstStyle/>
              <a:p>
                <a:pPr eaLnBrk="1" fontAlgn="auto" hangingPunct="1">
                  <a:spcBef>
                    <a:spcPts val="0"/>
                  </a:spcBef>
                  <a:spcAft>
                    <a:spcPts val="0"/>
                  </a:spcAft>
                  <a:defRPr/>
                </a:pP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5. </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Uỷ</a:t>
                </a: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ban </a:t>
                </a:r>
                <a:r>
                  <a:rPr lang="en-US" sz="2000" b="1" kern="0" dirty="0" err="1">
                    <a:solidFill>
                      <a:srgbClr val="00B050"/>
                    </a:solidFill>
                    <a:latin typeface="Arial" panose="020B0604020202020204" pitchFamily="34" charset="0"/>
                    <a:ea typeface="Source Han Sans CN Medium" panose="020B0500000000000000" pitchFamily="34" charset="-128"/>
                    <a:cs typeface="Arial" panose="020B0604020202020204" pitchFamily="34" charset="0"/>
                  </a:rPr>
                  <a:t>n</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hân</a:t>
                </a: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dân</a:t>
                </a: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cấp</a:t>
                </a:r>
                <a:r>
                  <a:rPr lang="en-US" sz="2000" b="1" kern="0" dirty="0"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 </a:t>
                </a:r>
                <a:r>
                  <a:rPr lang="en-US" sz="2000" b="1" kern="0" dirty="0" err="1" smtClean="0">
                    <a:solidFill>
                      <a:srgbClr val="00B050"/>
                    </a:solidFill>
                    <a:latin typeface="Arial" panose="020B0604020202020204" pitchFamily="34" charset="0"/>
                    <a:ea typeface="Source Han Sans CN Medium" panose="020B0500000000000000" pitchFamily="34" charset="-128"/>
                    <a:cs typeface="Arial" panose="020B0604020202020204" pitchFamily="34" charset="0"/>
                  </a:rPr>
                  <a:t>tỉnh</a:t>
                </a:r>
                <a:endParaRPr lang="zh-CN" altLang="en-US" sz="2000" b="1" kern="0" dirty="0">
                  <a:solidFill>
                    <a:srgbClr val="00B050"/>
                  </a:solidFill>
                  <a:latin typeface="Arial" panose="020B0604020202020204" pitchFamily="34" charset="0"/>
                  <a:ea typeface="Source Han Sans CN Medium" panose="020B0500000000000000" pitchFamily="34" charset="-128"/>
                  <a:cs typeface="Arial" panose="020B0604020202020204" pitchFamily="34" charset="0"/>
                </a:endParaRPr>
              </a:p>
            </p:txBody>
          </p:sp>
          <p:cxnSp>
            <p:nvCxnSpPr>
              <p:cNvPr id="56339" name="直接连接符 19"/>
              <p:cNvCxnSpPr>
                <a:cxnSpLocks noChangeShapeType="1"/>
              </p:cNvCxnSpPr>
              <p:nvPr/>
            </p:nvCxnSpPr>
            <p:spPr bwMode="auto">
              <a:xfrm>
                <a:off x="4985217" y="4067230"/>
                <a:ext cx="3142262" cy="0"/>
              </a:xfrm>
              <a:prstGeom prst="line">
                <a:avLst/>
              </a:prstGeom>
              <a:noFill/>
              <a:ln w="19050" algn="ctr">
                <a:solidFill>
                  <a:srgbClr val="00B050"/>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9" name="组合 26"/>
            <p:cNvGrpSpPr>
              <a:grpSpLocks/>
            </p:cNvGrpSpPr>
            <p:nvPr/>
          </p:nvGrpSpPr>
          <p:grpSpPr bwMode="auto">
            <a:xfrm>
              <a:off x="2252675" y="1772004"/>
              <a:ext cx="1015982" cy="966811"/>
              <a:chOff x="3748419" y="1737619"/>
              <a:chExt cx="965559" cy="965599"/>
            </a:xfrm>
          </p:grpSpPr>
          <p:sp>
            <p:nvSpPr>
              <p:cNvPr id="28" name="椭圆 27"/>
              <p:cNvSpPr/>
              <p:nvPr/>
            </p:nvSpPr>
            <p:spPr>
              <a:xfrm>
                <a:off x="3748419" y="1737619"/>
                <a:ext cx="965559" cy="965599"/>
              </a:xfrm>
              <a:prstGeom prst="ellipse">
                <a:avLst/>
              </a:prstGeom>
              <a:solidFill>
                <a:srgbClr val="0033CC"/>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3946056" y="1927885"/>
                <a:ext cx="546144" cy="50896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56330" name="组合 29"/>
            <p:cNvGrpSpPr>
              <a:grpSpLocks/>
            </p:cNvGrpSpPr>
            <p:nvPr/>
          </p:nvGrpSpPr>
          <p:grpSpPr bwMode="auto">
            <a:xfrm>
              <a:off x="2310855" y="3930251"/>
              <a:ext cx="1049390" cy="966811"/>
              <a:chOff x="3761426" y="3691852"/>
              <a:chExt cx="1048074" cy="965600"/>
            </a:xfrm>
          </p:grpSpPr>
          <p:sp>
            <p:nvSpPr>
              <p:cNvPr id="31" name="椭圆 30"/>
              <p:cNvSpPr/>
              <p:nvPr/>
            </p:nvSpPr>
            <p:spPr>
              <a:xfrm>
                <a:off x="3761426" y="3691852"/>
                <a:ext cx="1048074" cy="965600"/>
              </a:xfrm>
              <a:prstGeom prst="ellipse">
                <a:avLst/>
              </a:prstGeom>
              <a:solidFill>
                <a:srgbClr val="00B050"/>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056605" y="3882118"/>
                <a:ext cx="500803" cy="58506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56331" name="TextBox 2"/>
            <p:cNvSpPr txBox="1">
              <a:spLocks noChangeArrowheads="1"/>
            </p:cNvSpPr>
            <p:nvPr/>
          </p:nvSpPr>
          <p:spPr bwMode="auto">
            <a:xfrm>
              <a:off x="3248345" y="4570724"/>
              <a:ext cx="7919445" cy="120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231775">
                <a:buNone/>
              </a:pPr>
              <a:r>
                <a:rPr lang="en-US" dirty="0" err="1">
                  <a:solidFill>
                    <a:prstClr val="black"/>
                  </a:solidFill>
                  <a:latin typeface="Arial" panose="020B0604020202020204" pitchFamily="34" charset="0"/>
                  <a:cs typeface="Arial" panose="020B0604020202020204" pitchFamily="34" charset="0"/>
                </a:rPr>
                <a:t>Căn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cứ</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lựa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chọn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đồng</a:t>
              </a:r>
              <a:r>
                <a:rPr lang="en-US" dirty="0">
                  <a:solidFill>
                    <a:prstClr val="black"/>
                  </a:solidFill>
                  <a:latin typeface="Arial" panose="020B0604020202020204" pitchFamily="34" charset="0"/>
                  <a:cs typeface="Arial" panose="020B0604020202020204" pitchFamily="34" charset="0"/>
                </a:rPr>
                <a:t> do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trình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Ủy</a:t>
              </a:r>
              <a:r>
                <a:rPr lang="en-US" dirty="0">
                  <a:solidFill>
                    <a:prstClr val="black"/>
                  </a:solidFill>
                  <a:latin typeface="Arial" panose="020B0604020202020204" pitchFamily="34" charset="0"/>
                  <a:cs typeface="Arial" panose="020B0604020202020204" pitchFamily="34" charset="0"/>
                </a:rPr>
                <a:t> ban </a:t>
              </a:r>
              <a:r>
                <a:rPr lang="en-US" dirty="0" err="1">
                  <a:solidFill>
                    <a:prstClr val="black"/>
                  </a:solidFill>
                  <a:latin typeface="Arial" panose="020B0604020202020204" pitchFamily="34" charset="0"/>
                  <a:cs typeface="Arial" panose="020B0604020202020204" pitchFamily="34" charset="0"/>
                </a:rPr>
                <a:t>nhân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dân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cấp</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tỉnh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quyết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định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phê</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duyệt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danh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khoa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để</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sử</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trong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cơ</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sở</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giáo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phổ</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tại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địa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phương</a:t>
              </a:r>
              <a:r>
                <a:rPr lang="en-US" dirty="0">
                  <a:solidFill>
                    <a:prstClr val="black"/>
                  </a:solidFill>
                  <a:latin typeface="Arial" panose="020B0604020202020204" pitchFamily="34" charset="0"/>
                  <a:cs typeface="Arial" panose="020B0604020202020204" pitchFamily="34" charset="0"/>
                </a:rPr>
                <a:t>.</a:t>
              </a:r>
            </a:p>
          </p:txBody>
        </p:sp>
      </p:grpSp>
      <p:sp>
        <p:nvSpPr>
          <p:cNvPr id="33" name="Title 1"/>
          <p:cNvSpPr>
            <a:spLocks noGrp="1"/>
          </p:cNvSpPr>
          <p:nvPr>
            <p:ph type="title"/>
          </p:nvPr>
        </p:nvSpPr>
        <p:spPr>
          <a:xfrm>
            <a:off x="2010787" y="490480"/>
            <a:ext cx="7786355" cy="669925"/>
          </a:xfrm>
          <a:ln>
            <a:miter lim="800000"/>
            <a:headEnd/>
            <a:tailEnd/>
          </a:ln>
          <a:extLst/>
        </p:spPr>
        <p:txBody>
          <a:bodyPr rtlCol="0" anchor="ctr">
            <a:noAutofit/>
          </a:bodyPr>
          <a:lstStyle/>
          <a:p>
            <a:pPr algn="ctr" eaLnBrk="1" fontAlgn="auto" hangingPunct="1">
              <a:spcAft>
                <a:spcPts val="0"/>
              </a:spcAft>
              <a:defRPr/>
            </a:pP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QUY TRÌNH LỰA CHỌN 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6631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86395" y="3025391"/>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itle 1"/>
          <p:cNvSpPr>
            <a:spLocks noGrp="1"/>
          </p:cNvSpPr>
          <p:nvPr>
            <p:ph type="title"/>
          </p:nvPr>
        </p:nvSpPr>
        <p:spPr>
          <a:xfrm>
            <a:off x="2181610" y="259895"/>
            <a:ext cx="8740950" cy="669925"/>
          </a:xfrm>
          <a:ln>
            <a:miter lim="800000"/>
            <a:headEnd/>
            <a:tailEnd/>
          </a:ln>
          <a:extLst/>
        </p:spPr>
        <p:txBody>
          <a:bodyPr rtlCol="0" anchor="ctr">
            <a:noAutofit/>
          </a:bodyPr>
          <a:lstStyle/>
          <a:p>
            <a:pPr algn="ctr" eaLnBrk="1" fontAlgn="auto" hangingPunct="1">
              <a:spcAft>
                <a:spcPts val="0"/>
              </a:spcAft>
              <a:defRPr/>
            </a:pP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CÁC QUYẾT ĐỊNH BAN HÀNH, QUYẾT ĐỊNH PHÊ DUYỆT </a:t>
            </a: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 name="Rectangle 1"/>
          <p:cNvSpPr/>
          <p:nvPr/>
        </p:nvSpPr>
        <p:spPr>
          <a:xfrm>
            <a:off x="2081754" y="1055493"/>
            <a:ext cx="9823939" cy="729430"/>
          </a:xfrm>
          <a:prstGeom prst="rect">
            <a:avLst/>
          </a:prstGeom>
        </p:spPr>
        <p:txBody>
          <a:bodyPr wrap="square">
            <a:spAutoFit/>
          </a:bodyPr>
          <a:lstStyle/>
          <a:p>
            <a:pPr marL="285750" indent="-285750" algn="just">
              <a:lnSpc>
                <a:spcPct val="115000"/>
              </a:lnSpc>
              <a:spcAft>
                <a:spcPts val="600"/>
              </a:spcAft>
              <a:buFont typeface="Wingdings" panose="05000000000000000000" pitchFamily="2" charset="2"/>
              <a:buChar char="Ø"/>
              <a:defRPr/>
            </a:pPr>
            <a:r>
              <a:rPr lang="en-US" dirty="0">
                <a:solidFill>
                  <a:srgbClr val="0033CC"/>
                </a:solidFill>
                <a:latin typeface="Arial" panose="020B0604020202020204" pitchFamily="34" charset="0"/>
                <a:ea typeface="Times New Roman" panose="02020603050405020304" pitchFamily="18" charset="0"/>
                <a:cs typeface="Arial" panose="020B0604020202020204" pitchFamily="34" charset="0"/>
              </a:rPr>
              <a:t>Q</a:t>
            </a:r>
            <a:r>
              <a:rPr lang="vi-VN" dirty="0">
                <a:solidFill>
                  <a:srgbClr val="0033CC"/>
                </a:solidFill>
                <a:latin typeface="Arial" panose="020B0604020202020204" pitchFamily="34" charset="0"/>
                <a:ea typeface="Times New Roman" panose="02020603050405020304" pitchFamily="18" charset="0"/>
                <a:cs typeface="Arial" panose="020B0604020202020204" pitchFamily="34" charset="0"/>
              </a:rPr>
              <a:t>uyết định 718/QĐ-BGDĐT </a:t>
            </a:r>
            <a:r>
              <a:rPr lang="vi-VN" dirty="0">
                <a:solidFill>
                  <a:prstClr val="black"/>
                </a:solidFill>
                <a:latin typeface="Arial" panose="020B0604020202020204" pitchFamily="34" charset="0"/>
                <a:ea typeface="Times New Roman" panose="02020603050405020304" pitchFamily="18" charset="0"/>
                <a:cs typeface="Arial" panose="020B0604020202020204" pitchFamily="34" charset="0"/>
              </a:rPr>
              <a:t>ngày 09 tháng 02 năm 2021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Bộ</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GD-ĐT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về</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phê </a:t>
            </a:r>
            <a:r>
              <a:rPr lang="vi-VN" dirty="0">
                <a:solidFill>
                  <a:srgbClr val="333333"/>
                </a:solidFill>
                <a:latin typeface="Arial" panose="020B0604020202020204" pitchFamily="34" charset="0"/>
                <a:ea typeface="Times New Roman" panose="02020603050405020304" pitchFamily="18" charset="0"/>
                <a:cs typeface="Arial" panose="020B0604020202020204" pitchFamily="34" charset="0"/>
              </a:rPr>
              <a:t>duyệt Danh mục sách giáo khoa lớp 6 sử dụng trong cơ sở giáo dục phổ </a:t>
            </a:r>
            <a:r>
              <a:rPr lang="vi-VN"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thông</a:t>
            </a:r>
            <a:endParaRPr lang="en-US"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500" y="1952134"/>
            <a:ext cx="3288301" cy="46373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89" y="1952134"/>
            <a:ext cx="3280793" cy="46373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4900" y="1952134"/>
            <a:ext cx="3280793" cy="4637314"/>
          </a:xfrm>
          <a:prstGeom prst="rect">
            <a:avLst/>
          </a:prstGeom>
        </p:spPr>
      </p:pic>
    </p:spTree>
    <p:extLst>
      <p:ext uri="{BB962C8B-B14F-4D97-AF65-F5344CB8AC3E}">
        <p14:creationId xmlns:p14="http://schemas.microsoft.com/office/powerpoint/2010/main" val="278975874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56250" y="3276600"/>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itle 1"/>
          <p:cNvSpPr>
            <a:spLocks noGrp="1"/>
          </p:cNvSpPr>
          <p:nvPr>
            <p:ph type="title"/>
          </p:nvPr>
        </p:nvSpPr>
        <p:spPr>
          <a:xfrm>
            <a:off x="2241898" y="368543"/>
            <a:ext cx="8740950" cy="669925"/>
          </a:xfrm>
          <a:ln>
            <a:miter lim="800000"/>
            <a:headEnd/>
            <a:tailEnd/>
          </a:ln>
          <a:extLst/>
        </p:spPr>
        <p:txBody>
          <a:bodyPr rtlCol="0" anchor="ctr">
            <a:noAutofit/>
          </a:bodyPr>
          <a:lstStyle/>
          <a:p>
            <a:pPr algn="ctr" eaLnBrk="1" fontAlgn="auto" hangingPunct="1">
              <a:spcAft>
                <a:spcPts val="0"/>
              </a:spcAft>
              <a:defRPr/>
            </a:pP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CÁC QUYẾT ĐỊNH BAN HÀNH, QUYẾT ĐỊNH PHÊ DUYỆT </a:t>
            </a: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 name="Rectangle 1"/>
          <p:cNvSpPr/>
          <p:nvPr/>
        </p:nvSpPr>
        <p:spPr>
          <a:xfrm>
            <a:off x="1962777" y="1134389"/>
            <a:ext cx="9823939" cy="729430"/>
          </a:xfrm>
          <a:prstGeom prst="rect">
            <a:avLst/>
          </a:prstGeom>
        </p:spPr>
        <p:txBody>
          <a:bodyPr wrap="square">
            <a:spAutoFit/>
          </a:bodyPr>
          <a:lstStyle/>
          <a:p>
            <a:pPr marL="285750" indent="-285750" algn="just">
              <a:lnSpc>
                <a:spcPct val="115000"/>
              </a:lnSpc>
              <a:spcAft>
                <a:spcPts val="600"/>
              </a:spcAft>
              <a:buFont typeface="Wingdings" panose="05000000000000000000" pitchFamily="2" charset="2"/>
              <a:buChar char="Ø"/>
              <a:defRPr/>
            </a:pPr>
            <a:r>
              <a:rPr lang="en-US" dirty="0">
                <a:solidFill>
                  <a:srgbClr val="0033CC"/>
                </a:solidFill>
                <a:latin typeface="Arial" panose="020B0604020202020204" pitchFamily="34" charset="0"/>
                <a:ea typeface="Times New Roman" panose="02020603050405020304" pitchFamily="18" charset="0"/>
                <a:cs typeface="Arial" panose="020B0604020202020204" pitchFamily="34" charset="0"/>
              </a:rPr>
              <a:t>Q</a:t>
            </a:r>
            <a:r>
              <a:rPr lang="vi-VN" dirty="0">
                <a:solidFill>
                  <a:srgbClr val="0033CC"/>
                </a:solidFill>
                <a:latin typeface="Arial" panose="020B0604020202020204" pitchFamily="34" charset="0"/>
                <a:ea typeface="Times New Roman" panose="02020603050405020304" pitchFamily="18" charset="0"/>
                <a:cs typeface="Arial" panose="020B0604020202020204" pitchFamily="34" charset="0"/>
              </a:rPr>
              <a:t>uyết định 718/QĐ-BGDĐT </a:t>
            </a:r>
            <a:r>
              <a:rPr lang="vi-VN" dirty="0">
                <a:solidFill>
                  <a:prstClr val="black"/>
                </a:solidFill>
                <a:latin typeface="Arial" panose="020B0604020202020204" pitchFamily="34" charset="0"/>
                <a:ea typeface="Times New Roman" panose="02020603050405020304" pitchFamily="18" charset="0"/>
                <a:cs typeface="Arial" panose="020B0604020202020204" pitchFamily="34" charset="0"/>
              </a:rPr>
              <a:t>ngày 09 tháng 02 năm 2021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Bộ</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GD-ĐT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về</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phê </a:t>
            </a:r>
            <a:r>
              <a:rPr lang="vi-VN" dirty="0">
                <a:solidFill>
                  <a:srgbClr val="333333"/>
                </a:solidFill>
                <a:latin typeface="Arial" panose="020B0604020202020204" pitchFamily="34" charset="0"/>
                <a:ea typeface="Times New Roman" panose="02020603050405020304" pitchFamily="18" charset="0"/>
                <a:cs typeface="Arial" panose="020B0604020202020204" pitchFamily="34" charset="0"/>
              </a:rPr>
              <a:t>duyệt Danh mục sách giáo khoa lớp 6 sử dụng trong cơ sở giáo dục phổ thông</a:t>
            </a:r>
            <a:r>
              <a:rPr lang="en-US"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916" y="2043356"/>
            <a:ext cx="3360148" cy="463731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937" y="2043356"/>
            <a:ext cx="3304844" cy="463731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8451" y="2043356"/>
            <a:ext cx="3284543" cy="4637314"/>
          </a:xfrm>
          <a:prstGeom prst="rect">
            <a:avLst/>
          </a:prstGeom>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2091" y="120701"/>
            <a:ext cx="8740950" cy="669925"/>
          </a:xfrm>
          <a:ln>
            <a:miter lim="800000"/>
            <a:headEnd/>
            <a:tailEnd/>
          </a:ln>
          <a:extLst/>
        </p:spPr>
        <p:txBody>
          <a:bodyPr rtlCol="0" anchor="ctr">
            <a:noAutofit/>
          </a:bodyPr>
          <a:lstStyle/>
          <a:p>
            <a:pPr algn="ctr" eaLnBrk="1" fontAlgn="auto" hangingPunct="1">
              <a:spcAft>
                <a:spcPts val="0"/>
              </a:spcAft>
              <a:defRPr/>
            </a:pP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CÁC QUYẾT ĐỊNH BAN HÀNH, QUYẾT ĐỊNH PHÊ DUYỆT </a:t>
            </a:r>
            <a:r>
              <a:rPr lang="en-US" alt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SÁCH GIÁO KHOA LỚP 6</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 name="Rectangle 1"/>
          <p:cNvSpPr/>
          <p:nvPr/>
        </p:nvSpPr>
        <p:spPr>
          <a:xfrm>
            <a:off x="1768510" y="901159"/>
            <a:ext cx="10068448" cy="941796"/>
          </a:xfrm>
          <a:prstGeom prst="rect">
            <a:avLst/>
          </a:prstGeom>
        </p:spPr>
        <p:txBody>
          <a:bodyPr wrap="square">
            <a:spAutoFit/>
          </a:bodyPr>
          <a:lstStyle/>
          <a:p>
            <a:pPr marL="285750" indent="-285750" algn="just">
              <a:lnSpc>
                <a:spcPct val="115000"/>
              </a:lnSpc>
              <a:spcAft>
                <a:spcPts val="600"/>
              </a:spcAft>
              <a:buFont typeface="Wingdings" panose="05000000000000000000" pitchFamily="2" charset="2"/>
              <a:buChar char="Ø"/>
              <a:defRPr/>
            </a:pPr>
            <a:r>
              <a:rPr lang="en-US"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Q</a:t>
            </a:r>
            <a:r>
              <a:rPr lang="vi-VN"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uyết định </a:t>
            </a:r>
            <a:r>
              <a:rPr lang="en-US"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118</a:t>
            </a:r>
            <a:r>
              <a:rPr lang="vi-VN"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8/QĐ-</a:t>
            </a:r>
            <a:r>
              <a:rPr lang="en-US"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UBND</a:t>
            </a:r>
            <a:r>
              <a:rPr lang="vi-VN" sz="1600"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ngày 0</a:t>
            </a:r>
            <a:r>
              <a:rPr lang="en-US"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6</a:t>
            </a:r>
            <a:r>
              <a:rPr lang="vi-VN"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tháng </a:t>
            </a:r>
            <a:r>
              <a:rPr lang="en-US"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4</a:t>
            </a:r>
            <a:r>
              <a:rPr lang="vi-VN"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năm 2021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Ủy</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ban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nhân</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dân</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Thành</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phố</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Hồ</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Chí</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Minh </a:t>
            </a:r>
            <a:r>
              <a:rPr lang="en-US" sz="16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về</a:t>
            </a:r>
            <a:r>
              <a:rPr lang="en-US"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vi-VN"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phê </a:t>
            </a:r>
            <a:r>
              <a:rPr lang="vi-VN"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duyệt </a:t>
            </a:r>
            <a:r>
              <a:rPr lang="en-US"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D</a:t>
            </a:r>
            <a:r>
              <a:rPr lang="vi-VN"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anh mục sách giáo khoa lớp 2, lớp 6 và điều chỉnh, bố sung danh mục sách giáo khoa lớp 1 sử dụng trong cơ sở giáo dục phổ thông từ năm học 2021 - 2022 trên địa bàn Thành phố Hồ Chí </a:t>
            </a:r>
            <a:r>
              <a:rPr lang="vi-VN" sz="16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Minh</a:t>
            </a:r>
            <a:endParaRPr lang="fr-FR"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92" y="1803821"/>
            <a:ext cx="3471733" cy="49286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100" y="1818846"/>
            <a:ext cx="3465789" cy="492862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1212" y="1803820"/>
            <a:ext cx="3471733" cy="4928621"/>
          </a:xfrm>
          <a:prstGeom prst="rect">
            <a:avLst/>
          </a:prstGeom>
        </p:spPr>
      </p:pic>
    </p:spTree>
    <p:extLst>
      <p:ext uri="{BB962C8B-B14F-4D97-AF65-F5344CB8AC3E}">
        <p14:creationId xmlns:p14="http://schemas.microsoft.com/office/powerpoint/2010/main" val="155067838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การออกแบบที่กำหนดเอง">
  <a:themeElements>
    <a:clrScheme name="Custom 8">
      <a:dk1>
        <a:srgbClr val="000000"/>
      </a:dk1>
      <a:lt1>
        <a:srgbClr val="FFFFFF"/>
      </a:lt1>
      <a:dk2>
        <a:srgbClr val="17406D"/>
      </a:dk2>
      <a:lt2>
        <a:srgbClr val="DBEFF9"/>
      </a:lt2>
      <a:accent1>
        <a:srgbClr val="FCB71C"/>
      </a:accent1>
      <a:accent2>
        <a:srgbClr val="0CA6BC"/>
      </a:accent2>
      <a:accent3>
        <a:srgbClr val="489B88"/>
      </a:accent3>
      <a:accent4>
        <a:srgbClr val="B34A39"/>
      </a:accent4>
      <a:accent5>
        <a:srgbClr val="7CCA62"/>
      </a:accent5>
      <a:accent6>
        <a:srgbClr val="EB6133"/>
      </a:accent6>
      <a:hlink>
        <a:srgbClr val="547185"/>
      </a:hlink>
      <a:folHlink>
        <a:srgbClr val="FCB7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10727</TotalTime>
  <Words>974</Words>
  <Application>Microsoft Office PowerPoint</Application>
  <PresentationFormat>Widescreen</PresentationFormat>
  <Paragraphs>44</Paragraphs>
  <Slides>10</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Trebuchet MS</vt:lpstr>
      <vt:lpstr>Cordia New</vt:lpstr>
      <vt:lpstr>Century Gothic</vt:lpstr>
      <vt:lpstr>Wingdings 3</vt:lpstr>
      <vt:lpstr>Calibri</vt:lpstr>
      <vt:lpstr>Lato Light</vt:lpstr>
      <vt:lpstr>Times New Roman</vt:lpstr>
      <vt:lpstr>MS PGothic</vt:lpstr>
      <vt:lpstr>Source Han Sans CN Medium</vt:lpstr>
      <vt:lpstr>Arial</vt:lpstr>
      <vt:lpstr>Wingdings</vt:lpstr>
      <vt:lpstr>Wisp</vt:lpstr>
      <vt:lpstr>การออกแบบที่กำหนดเอง</vt:lpstr>
      <vt:lpstr>1_Wisp</vt:lpstr>
      <vt:lpstr>PowerPoint Presentation</vt:lpstr>
      <vt:lpstr>CĂN CỨ THỰC HIỆN</vt:lpstr>
      <vt:lpstr>QUY TRÌNH LỰA CHỌN SÁCH GIÁO KHOA LỚP 6</vt:lpstr>
      <vt:lpstr>QUY TRÌNH LỰA CHỌN SÁCH GIÁO KHOA LỚP 6</vt:lpstr>
      <vt:lpstr>QUY TRÌNH LỰA CHỌN SÁCH GIÁO KHOA LỚP 6</vt:lpstr>
      <vt:lpstr>QUY TRÌNH LỰA CHỌN SÁCH GIÁO KHOA LỚP 6</vt:lpstr>
      <vt:lpstr>CÁC QUYẾT ĐỊNH BAN HÀNH, QUYẾT ĐỊNH PHÊ DUYỆT SÁCH GIÁO KHOA LỚP 6</vt:lpstr>
      <vt:lpstr>CÁC QUYẾT ĐỊNH BAN HÀNH, QUYẾT ĐỊNH PHÊ DUYỆT SÁCH GIÁO KHOA LỚP 6</vt:lpstr>
      <vt:lpstr>CÁC QUYẾT ĐỊNH BAN HÀNH, QUYẾT ĐỊNH PHÊ DUYỆT SÁCH GIÁO KHOA LỚP 6</vt:lpstr>
      <vt:lpstr>BỘ SÁCH GIÁO KHOA LỚP 6 ĐƯỢC PHÊ DUYỆT sử dụng trong cơ sở giáo dục phổ thông từ năm học 2021 - 2022 trên địa bàn Thành phố Hồ Chí Minh theo Quyết định 1188/QĐ-UBND  ngày 06 tháng 4 năm 2021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Windows User</cp:lastModifiedBy>
  <cp:revision>632</cp:revision>
  <dcterms:created xsi:type="dcterms:W3CDTF">2017-08-09T07:49:04Z</dcterms:created>
  <dcterms:modified xsi:type="dcterms:W3CDTF">2021-06-18T08:23:29Z</dcterms:modified>
</cp:coreProperties>
</file>